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1296" r:id="rId2"/>
    <p:sldId id="1343" r:id="rId3"/>
    <p:sldId id="1345" r:id="rId4"/>
    <p:sldId id="1347" r:id="rId5"/>
    <p:sldId id="1353" r:id="rId6"/>
    <p:sldId id="1358" r:id="rId7"/>
    <p:sldId id="1349" r:id="rId8"/>
    <p:sldId id="1350" r:id="rId9"/>
    <p:sldId id="1351" r:id="rId10"/>
    <p:sldId id="1357" r:id="rId11"/>
    <p:sldId id="1354" r:id="rId12"/>
    <p:sldId id="1355" r:id="rId13"/>
    <p:sldId id="1380" r:id="rId14"/>
    <p:sldId id="1359" r:id="rId15"/>
    <p:sldId id="1361" r:id="rId16"/>
    <p:sldId id="1362" r:id="rId17"/>
    <p:sldId id="1363" r:id="rId18"/>
    <p:sldId id="1364" r:id="rId19"/>
    <p:sldId id="1365" r:id="rId20"/>
    <p:sldId id="1366" r:id="rId21"/>
    <p:sldId id="1367" r:id="rId22"/>
    <p:sldId id="1368" r:id="rId23"/>
    <p:sldId id="1369" r:id="rId24"/>
    <p:sldId id="1379" r:id="rId25"/>
    <p:sldId id="1360" r:id="rId26"/>
    <p:sldId id="1356" r:id="rId27"/>
    <p:sldId id="1371" r:id="rId28"/>
    <p:sldId id="1370" r:id="rId29"/>
    <p:sldId id="1372" r:id="rId30"/>
    <p:sldId id="1373" r:id="rId31"/>
    <p:sldId id="1377" r:id="rId32"/>
    <p:sldId id="1378" r:id="rId33"/>
    <p:sldId id="1374" r:id="rId34"/>
    <p:sldId id="1375" r:id="rId35"/>
    <p:sldId id="1376" r:id="rId36"/>
  </p:sldIdLst>
  <p:sldSz cx="21599525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79" userDrawn="1">
          <p15:clr>
            <a:srgbClr val="A4A3A4"/>
          </p15:clr>
        </p15:guide>
        <p15:guide id="2" pos="67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2C7"/>
    <a:srgbClr val="6AA84F"/>
    <a:srgbClr val="DD5746"/>
    <a:srgbClr val="AF8260"/>
    <a:srgbClr val="FFC470"/>
    <a:srgbClr val="8B322C"/>
    <a:srgbClr val="074173"/>
    <a:srgbClr val="93C47D"/>
    <a:srgbClr val="D9EA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60" autoAdjust="0"/>
    <p:restoredTop sz="83034" autoAdjust="0"/>
  </p:normalViewPr>
  <p:slideViewPr>
    <p:cSldViewPr snapToGrid="0" showGuides="1">
      <p:cViewPr varScale="1">
        <p:scale>
          <a:sx n="66" d="100"/>
          <a:sy n="66" d="100"/>
        </p:scale>
        <p:origin x="1848" y="736"/>
      </p:cViewPr>
      <p:guideLst>
        <p:guide orient="horz" pos="3379"/>
        <p:guide pos="67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heng sheng" userId="8e31d35ac20cf96c" providerId="LiveId" clId="{1A7DA7A5-C63B-49B4-96AB-635EA9CF93CC}"/>
    <pc:docChg chg="undo custSel addSld delSld modSld">
      <pc:chgData name="leheng sheng" userId="8e31d35ac20cf96c" providerId="LiveId" clId="{1A7DA7A5-C63B-49B4-96AB-635EA9CF93CC}" dt="2024-04-15T08:23:12.563" v="3155" actId="20577"/>
      <pc:docMkLst>
        <pc:docMk/>
      </pc:docMkLst>
      <pc:sldChg chg="modSp add mod">
        <pc:chgData name="leheng sheng" userId="8e31d35ac20cf96c" providerId="LiveId" clId="{1A7DA7A5-C63B-49B4-96AB-635EA9CF93CC}" dt="2024-04-15T03:35:54.547" v="185" actId="1038"/>
        <pc:sldMkLst>
          <pc:docMk/>
          <pc:sldMk cId="3563342607" sldId="275"/>
        </pc:sldMkLst>
      </pc:sldChg>
      <pc:sldChg chg="modSp add mod">
        <pc:chgData name="leheng sheng" userId="8e31d35ac20cf96c" providerId="LiveId" clId="{1A7DA7A5-C63B-49B4-96AB-635EA9CF93CC}" dt="2024-04-15T03:35:12.027" v="133" actId="1076"/>
        <pc:sldMkLst>
          <pc:docMk/>
          <pc:sldMk cId="2654673084" sldId="276"/>
        </pc:sldMkLst>
      </pc:sldChg>
      <pc:sldChg chg="modSp mod">
        <pc:chgData name="leheng sheng" userId="8e31d35ac20cf96c" providerId="LiveId" clId="{1A7DA7A5-C63B-49B4-96AB-635EA9CF93CC}" dt="2024-04-15T03:26:24.530" v="106" actId="20577"/>
        <pc:sldMkLst>
          <pc:docMk/>
          <pc:sldMk cId="820742943" sldId="278"/>
        </pc:sldMkLst>
      </pc:sldChg>
      <pc:sldChg chg="addSp delSp modSp mod">
        <pc:chgData name="leheng sheng" userId="8e31d35ac20cf96c" providerId="LiveId" clId="{1A7DA7A5-C63B-49B4-96AB-635EA9CF93CC}" dt="2024-04-15T03:36:21.362" v="187" actId="478"/>
        <pc:sldMkLst>
          <pc:docMk/>
          <pc:sldMk cId="1405977956" sldId="280"/>
        </pc:sldMkLst>
      </pc:sldChg>
      <pc:sldChg chg="addSp modSp mod">
        <pc:chgData name="leheng sheng" userId="8e31d35ac20cf96c" providerId="LiveId" clId="{1A7DA7A5-C63B-49B4-96AB-635EA9CF93CC}" dt="2024-04-15T07:47:36.858" v="2781" actId="1076"/>
        <pc:sldMkLst>
          <pc:docMk/>
          <pc:sldMk cId="4118470311" sldId="301"/>
        </pc:sldMkLst>
      </pc:sldChg>
      <pc:sldChg chg="modSp mod">
        <pc:chgData name="leheng sheng" userId="8e31d35ac20cf96c" providerId="LiveId" clId="{1A7DA7A5-C63B-49B4-96AB-635EA9CF93CC}" dt="2024-04-15T06:44:11.586" v="2757" actId="20577"/>
        <pc:sldMkLst>
          <pc:docMk/>
          <pc:sldMk cId="3686973472" sldId="317"/>
        </pc:sldMkLst>
      </pc:sldChg>
      <pc:sldChg chg="modSp add mod modNotesTx">
        <pc:chgData name="leheng sheng" userId="8e31d35ac20cf96c" providerId="LiveId" clId="{1A7DA7A5-C63B-49B4-96AB-635EA9CF93CC}" dt="2024-04-15T08:16:27.370" v="3075" actId="20577"/>
        <pc:sldMkLst>
          <pc:docMk/>
          <pc:sldMk cId="367831905" sldId="325"/>
        </pc:sldMkLst>
      </pc:sldChg>
      <pc:sldChg chg="add del">
        <pc:chgData name="leheng sheng" userId="8e31d35ac20cf96c" providerId="LiveId" clId="{1A7DA7A5-C63B-49B4-96AB-635EA9CF93CC}" dt="2024-04-15T03:24:58.888" v="55"/>
        <pc:sldMkLst>
          <pc:docMk/>
          <pc:sldMk cId="1915219992" sldId="325"/>
        </pc:sldMkLst>
      </pc:sldChg>
      <pc:sldChg chg="add del">
        <pc:chgData name="leheng sheng" userId="8e31d35ac20cf96c" providerId="LiveId" clId="{1A7DA7A5-C63B-49B4-96AB-635EA9CF93CC}" dt="2024-04-15T03:24:52.591" v="53"/>
        <pc:sldMkLst>
          <pc:docMk/>
          <pc:sldMk cId="3907865465" sldId="325"/>
        </pc:sldMkLst>
      </pc:sldChg>
      <pc:sldChg chg="delSp modSp add mod">
        <pc:chgData name="leheng sheng" userId="8e31d35ac20cf96c" providerId="LiveId" clId="{1A7DA7A5-C63B-49B4-96AB-635EA9CF93CC}" dt="2024-04-15T03:36:45.010" v="294" actId="1076"/>
        <pc:sldMkLst>
          <pc:docMk/>
          <pc:sldMk cId="1728078560" sldId="326"/>
        </pc:sldMkLst>
      </pc:sldChg>
      <pc:sldChg chg="modSp add mod">
        <pc:chgData name="leheng sheng" userId="8e31d35ac20cf96c" providerId="LiveId" clId="{1A7DA7A5-C63B-49B4-96AB-635EA9CF93CC}" dt="2024-04-15T03:36:55.218" v="308" actId="20577"/>
        <pc:sldMkLst>
          <pc:docMk/>
          <pc:sldMk cId="3315099598" sldId="327"/>
        </pc:sldMkLst>
      </pc:sldChg>
      <pc:sldChg chg="modSp add mod">
        <pc:chgData name="leheng sheng" userId="8e31d35ac20cf96c" providerId="LiveId" clId="{1A7DA7A5-C63B-49B4-96AB-635EA9CF93CC}" dt="2024-04-15T03:37:14.015" v="320" actId="20577"/>
        <pc:sldMkLst>
          <pc:docMk/>
          <pc:sldMk cId="2093564023" sldId="328"/>
        </pc:sldMkLst>
      </pc:sldChg>
      <pc:sldChg chg="addSp delSp modSp add mod">
        <pc:chgData name="leheng sheng" userId="8e31d35ac20cf96c" providerId="LiveId" clId="{1A7DA7A5-C63B-49B4-96AB-635EA9CF93CC}" dt="2024-04-15T07:33:26.382" v="2764" actId="14100"/>
        <pc:sldMkLst>
          <pc:docMk/>
          <pc:sldMk cId="1738821698" sldId="329"/>
        </pc:sldMkLst>
      </pc:sldChg>
      <pc:sldChg chg="addSp delSp modSp add mod">
        <pc:chgData name="leheng sheng" userId="8e31d35ac20cf96c" providerId="LiveId" clId="{1A7DA7A5-C63B-49B4-96AB-635EA9CF93CC}" dt="2024-04-15T06:09:57.067" v="348" actId="20577"/>
        <pc:sldMkLst>
          <pc:docMk/>
          <pc:sldMk cId="3361199863" sldId="330"/>
        </pc:sldMkLst>
      </pc:sldChg>
      <pc:sldChg chg="delSp add del mod">
        <pc:chgData name="leheng sheng" userId="8e31d35ac20cf96c" providerId="LiveId" clId="{1A7DA7A5-C63B-49B4-96AB-635EA9CF93CC}" dt="2024-04-15T06:22:00.593" v="1684" actId="47"/>
        <pc:sldMkLst>
          <pc:docMk/>
          <pc:sldMk cId="1393101631" sldId="331"/>
        </pc:sldMkLst>
      </pc:sldChg>
      <pc:sldChg chg="addSp delSp modSp add mod">
        <pc:chgData name="leheng sheng" userId="8e31d35ac20cf96c" providerId="LiveId" clId="{1A7DA7A5-C63B-49B4-96AB-635EA9CF93CC}" dt="2024-04-15T06:43:13.626" v="2640" actId="20577"/>
        <pc:sldMkLst>
          <pc:docMk/>
          <pc:sldMk cId="4021103258" sldId="332"/>
        </pc:sldMkLst>
      </pc:sldChg>
      <pc:sldChg chg="addSp delSp modSp add mod">
        <pc:chgData name="leheng sheng" userId="8e31d35ac20cf96c" providerId="LiveId" clId="{1A7DA7A5-C63B-49B4-96AB-635EA9CF93CC}" dt="2024-04-15T08:23:12.563" v="3155" actId="20577"/>
        <pc:sldMkLst>
          <pc:docMk/>
          <pc:sldMk cId="4039818021" sldId="333"/>
        </pc:sldMkLst>
      </pc:sldChg>
      <pc:sldChg chg="addSp delSp modSp add mod">
        <pc:chgData name="leheng sheng" userId="8e31d35ac20cf96c" providerId="LiveId" clId="{1A7DA7A5-C63B-49B4-96AB-635EA9CF93CC}" dt="2024-04-15T06:36:31.322" v="2484" actId="1036"/>
        <pc:sldMkLst>
          <pc:docMk/>
          <pc:sldMk cId="3705272041" sldId="334"/>
        </pc:sldMkLst>
      </pc:sldChg>
      <pc:sldChg chg="addSp delSp modSp add mod modNotesTx">
        <pc:chgData name="leheng sheng" userId="8e31d35ac20cf96c" providerId="LiveId" clId="{1A7DA7A5-C63B-49B4-96AB-635EA9CF93CC}" dt="2024-04-15T08:18:42.154" v="3138" actId="20577"/>
        <pc:sldMkLst>
          <pc:docMk/>
          <pc:sldMk cId="3037291509" sldId="335"/>
        </pc:sldMkLst>
      </pc:sldChg>
      <pc:sldChg chg="modSp add mod">
        <pc:chgData name="leheng sheng" userId="8e31d35ac20cf96c" providerId="LiveId" clId="{1A7DA7A5-C63B-49B4-96AB-635EA9CF93CC}" dt="2024-04-15T06:36:43.646" v="2485" actId="20577"/>
        <pc:sldMkLst>
          <pc:docMk/>
          <pc:sldMk cId="547119578" sldId="336"/>
        </pc:sldMkLst>
      </pc:sldChg>
      <pc:sldChg chg="addSp delSp modSp add mod">
        <pc:chgData name="leheng sheng" userId="8e31d35ac20cf96c" providerId="LiveId" clId="{1A7DA7A5-C63B-49B4-96AB-635EA9CF93CC}" dt="2024-04-15T07:37:08.580" v="2766" actId="1076"/>
        <pc:sldMkLst>
          <pc:docMk/>
          <pc:sldMk cId="2849715441" sldId="337"/>
        </pc:sldMkLst>
      </pc:sldChg>
    </pc:docChg>
  </pc:docChgLst>
  <pc:docChgLst>
    <pc:chgData name="leheng sheng" userId="8e31d35ac20cf96c" providerId="LiveId" clId="{BA5A7D62-05B3-4BBD-BDC2-8A4456452718}"/>
    <pc:docChg chg="undo custSel addSld delSld modSld sldOrd">
      <pc:chgData name="leheng sheng" userId="8e31d35ac20cf96c" providerId="LiveId" clId="{BA5A7D62-05B3-4BBD-BDC2-8A4456452718}" dt="2024-04-22T07:12:53.579" v="3966" actId="20577"/>
      <pc:docMkLst>
        <pc:docMk/>
      </pc:docMkLst>
      <pc:sldChg chg="addSp delSp modSp mod">
        <pc:chgData name="leheng sheng" userId="8e31d35ac20cf96c" providerId="LiveId" clId="{BA5A7D62-05B3-4BBD-BDC2-8A4456452718}" dt="2024-04-22T02:40:41.832" v="3215" actId="20577"/>
        <pc:sldMkLst>
          <pc:docMk/>
          <pc:sldMk cId="2654673084" sldId="276"/>
        </pc:sldMkLst>
      </pc:sldChg>
      <pc:sldChg chg="modSp mod">
        <pc:chgData name="leheng sheng" userId="8e31d35ac20cf96c" providerId="LiveId" clId="{BA5A7D62-05B3-4BBD-BDC2-8A4456452718}" dt="2024-04-21T14:55:46.583" v="358" actId="20577"/>
        <pc:sldMkLst>
          <pc:docMk/>
          <pc:sldMk cId="820742943" sldId="278"/>
        </pc:sldMkLst>
      </pc:sldChg>
      <pc:sldChg chg="delSp modSp mod">
        <pc:chgData name="leheng sheng" userId="8e31d35ac20cf96c" providerId="LiveId" clId="{BA5A7D62-05B3-4BBD-BDC2-8A4456452718}" dt="2024-04-22T02:39:23.309" v="3196" actId="1036"/>
        <pc:sldMkLst>
          <pc:docMk/>
          <pc:sldMk cId="367831905" sldId="325"/>
        </pc:sldMkLst>
      </pc:sldChg>
      <pc:sldChg chg="addSp delSp modSp mod modNotesTx">
        <pc:chgData name="leheng sheng" userId="8e31d35ac20cf96c" providerId="LiveId" clId="{BA5A7D62-05B3-4BBD-BDC2-8A4456452718}" dt="2024-04-22T07:06:18.723" v="3875" actId="20577"/>
        <pc:sldMkLst>
          <pc:docMk/>
          <pc:sldMk cId="1738821698" sldId="329"/>
        </pc:sldMkLst>
      </pc:sldChg>
      <pc:sldChg chg="addSp delSp modSp mod">
        <pc:chgData name="leheng sheng" userId="8e31d35ac20cf96c" providerId="LiveId" clId="{BA5A7D62-05B3-4BBD-BDC2-8A4456452718}" dt="2024-04-21T17:04:57.541" v="1703" actId="1076"/>
        <pc:sldMkLst>
          <pc:docMk/>
          <pc:sldMk cId="3361199863" sldId="330"/>
        </pc:sldMkLst>
      </pc:sldChg>
      <pc:sldChg chg="del">
        <pc:chgData name="leheng sheng" userId="8e31d35ac20cf96c" providerId="LiveId" clId="{BA5A7D62-05B3-4BBD-BDC2-8A4456452718}" dt="2024-04-21T14:58:54.276" v="386" actId="47"/>
        <pc:sldMkLst>
          <pc:docMk/>
          <pc:sldMk cId="3705272041" sldId="334"/>
        </pc:sldMkLst>
      </pc:sldChg>
      <pc:sldChg chg="addSp delSp modSp mod ord">
        <pc:chgData name="leheng sheng" userId="8e31d35ac20cf96c" providerId="LiveId" clId="{BA5A7D62-05B3-4BBD-BDC2-8A4456452718}" dt="2024-04-21T17:19:00.002" v="2789" actId="14100"/>
        <pc:sldMkLst>
          <pc:docMk/>
          <pc:sldMk cId="2849715441" sldId="337"/>
        </pc:sldMkLst>
      </pc:sldChg>
      <pc:sldChg chg="addSp delSp modSp add mod">
        <pc:chgData name="leheng sheng" userId="8e31d35ac20cf96c" providerId="LiveId" clId="{BA5A7D62-05B3-4BBD-BDC2-8A4456452718}" dt="2024-04-22T07:12:53.579" v="3966" actId="20577"/>
        <pc:sldMkLst>
          <pc:docMk/>
          <pc:sldMk cId="3253900012" sldId="338"/>
        </pc:sldMkLst>
      </pc:sldChg>
      <pc:sldChg chg="addSp delSp modSp add mod">
        <pc:chgData name="leheng sheng" userId="8e31d35ac20cf96c" providerId="LiveId" clId="{BA5A7D62-05B3-4BBD-BDC2-8A4456452718}" dt="2024-04-21T16:42:47.761" v="1082" actId="20577"/>
        <pc:sldMkLst>
          <pc:docMk/>
          <pc:sldMk cId="962368993" sldId="339"/>
        </pc:sldMkLst>
      </pc:sldChg>
      <pc:sldChg chg="add ord">
        <pc:chgData name="leheng sheng" userId="8e31d35ac20cf96c" providerId="LiveId" clId="{BA5A7D62-05B3-4BBD-BDC2-8A4456452718}" dt="2024-04-21T16:44:35.992" v="1150"/>
        <pc:sldMkLst>
          <pc:docMk/>
          <pc:sldMk cId="2754805811" sldId="340"/>
        </pc:sldMkLst>
      </pc:sldChg>
      <pc:sldChg chg="modSp add mod">
        <pc:chgData name="leheng sheng" userId="8e31d35ac20cf96c" providerId="LiveId" clId="{BA5A7D62-05B3-4BBD-BDC2-8A4456452718}" dt="2024-04-22T02:10:03.580" v="2810" actId="122"/>
        <pc:sldMkLst>
          <pc:docMk/>
          <pc:sldMk cId="1741273835" sldId="341"/>
        </pc:sldMkLst>
      </pc:sldChg>
      <pc:sldChg chg="add del">
        <pc:chgData name="leheng sheng" userId="8e31d35ac20cf96c" providerId="LiveId" clId="{BA5A7D62-05B3-4BBD-BDC2-8A4456452718}" dt="2024-04-21T16:44:39.302" v="1153"/>
        <pc:sldMkLst>
          <pc:docMk/>
          <pc:sldMk cId="3685099831" sldId="341"/>
        </pc:sldMkLst>
      </pc:sldChg>
      <pc:sldChg chg="addSp delSp modSp add del mod ord">
        <pc:chgData name="leheng sheng" userId="8e31d35ac20cf96c" providerId="LiveId" clId="{BA5A7D62-05B3-4BBD-BDC2-8A4456452718}" dt="2024-04-22T05:09:07.652" v="3447" actId="47"/>
        <pc:sldMkLst>
          <pc:docMk/>
          <pc:sldMk cId="1125051705" sldId="342"/>
        </pc:sldMkLst>
      </pc:sldChg>
      <pc:sldChg chg="modSp add mod">
        <pc:chgData name="leheng sheng" userId="8e31d35ac20cf96c" providerId="LiveId" clId="{BA5A7D62-05B3-4BBD-BDC2-8A4456452718}" dt="2024-04-21T16:48:27.672" v="1271" actId="1037"/>
        <pc:sldMkLst>
          <pc:docMk/>
          <pc:sldMk cId="4102571136" sldId="343"/>
        </pc:sldMkLst>
      </pc:sldChg>
      <pc:sldChg chg="add del">
        <pc:chgData name="leheng sheng" userId="8e31d35ac20cf96c" providerId="LiveId" clId="{BA5A7D62-05B3-4BBD-BDC2-8A4456452718}" dt="2024-04-22T02:09:44.571" v="2790" actId="47"/>
        <pc:sldMkLst>
          <pc:docMk/>
          <pc:sldMk cId="3176120036" sldId="344"/>
        </pc:sldMkLst>
      </pc:sldChg>
      <pc:sldChg chg="add">
        <pc:chgData name="leheng sheng" userId="8e31d35ac20cf96c" providerId="LiveId" clId="{BA5A7D62-05B3-4BBD-BDC2-8A4456452718}" dt="2024-04-21T17:06:09.728" v="1705"/>
        <pc:sldMkLst>
          <pc:docMk/>
          <pc:sldMk cId="4143065741" sldId="345"/>
        </pc:sldMkLst>
      </pc:sldChg>
      <pc:sldChg chg="addSp delSp modSp add mod">
        <pc:chgData name="leheng sheng" userId="8e31d35ac20cf96c" providerId="LiveId" clId="{BA5A7D62-05B3-4BBD-BDC2-8A4456452718}" dt="2024-04-21T17:17:00.617" v="2595" actId="1076"/>
        <pc:sldMkLst>
          <pc:docMk/>
          <pc:sldMk cId="323346602" sldId="346"/>
        </pc:sldMkLst>
      </pc:sldChg>
      <pc:sldChg chg="add del">
        <pc:chgData name="leheng sheng" userId="8e31d35ac20cf96c" providerId="LiveId" clId="{BA5A7D62-05B3-4BBD-BDC2-8A4456452718}" dt="2024-04-21T17:06:39.240" v="1707"/>
        <pc:sldMkLst>
          <pc:docMk/>
          <pc:sldMk cId="4233967643" sldId="346"/>
        </pc:sldMkLst>
      </pc:sldChg>
      <pc:sldChg chg="addSp delSp modSp add mod">
        <pc:chgData name="leheng sheng" userId="8e31d35ac20cf96c" providerId="LiveId" clId="{BA5A7D62-05B3-4BBD-BDC2-8A4456452718}" dt="2024-04-22T02:17:24.145" v="3028" actId="1076"/>
        <pc:sldMkLst>
          <pc:docMk/>
          <pc:sldMk cId="3022106727" sldId="347"/>
        </pc:sldMkLst>
      </pc:sldChg>
      <pc:sldChg chg="delSp modSp add mod">
        <pc:chgData name="leheng sheng" userId="8e31d35ac20cf96c" providerId="LiveId" clId="{BA5A7D62-05B3-4BBD-BDC2-8A4456452718}" dt="2024-04-22T02:16:42.460" v="2949"/>
        <pc:sldMkLst>
          <pc:docMk/>
          <pc:sldMk cId="1743114038" sldId="348"/>
        </pc:sldMkLst>
      </pc:sldChg>
      <pc:sldChg chg="delSp modSp add mod">
        <pc:chgData name="leheng sheng" userId="8e31d35ac20cf96c" providerId="LiveId" clId="{BA5A7D62-05B3-4BBD-BDC2-8A4456452718}" dt="2024-04-22T05:14:12.515" v="3844" actId="20577"/>
        <pc:sldMkLst>
          <pc:docMk/>
          <pc:sldMk cId="34143913" sldId="349"/>
        </pc:sldMkLst>
      </pc:sldChg>
      <pc:sldChg chg="delSp modSp add mod">
        <pc:chgData name="leheng sheng" userId="8e31d35ac20cf96c" providerId="LiveId" clId="{BA5A7D62-05B3-4BBD-BDC2-8A4456452718}" dt="2024-04-22T02:32:58.511" v="3081" actId="1076"/>
        <pc:sldMkLst>
          <pc:docMk/>
          <pc:sldMk cId="2584195949" sldId="350"/>
        </pc:sldMkLst>
      </pc:sldChg>
      <pc:sldChg chg="addSp delSp modSp add mod ord">
        <pc:chgData name="leheng sheng" userId="8e31d35ac20cf96c" providerId="LiveId" clId="{BA5A7D62-05B3-4BBD-BDC2-8A4456452718}" dt="2024-04-22T04:03:53.384" v="3367"/>
        <pc:sldMkLst>
          <pc:docMk/>
          <pc:sldMk cId="1853260016" sldId="351"/>
        </pc:sldMkLst>
      </pc:sldChg>
      <pc:sldChg chg="addSp delSp modSp add mod modNotesTx">
        <pc:chgData name="leheng sheng" userId="8e31d35ac20cf96c" providerId="LiveId" clId="{BA5A7D62-05B3-4BBD-BDC2-8A4456452718}" dt="2024-04-22T05:08:44.881" v="3445" actId="20577"/>
        <pc:sldMkLst>
          <pc:docMk/>
          <pc:sldMk cId="1106258436" sldId="352"/>
        </pc:sldMkLst>
      </pc:sldChg>
    </pc:docChg>
  </pc:docChgLst>
  <pc:docChgLst>
    <pc:chgData name="leheng sheng" userId="8e31d35ac20cf96c" providerId="LiveId" clId="{863F2BA9-BBD5-AC47-924C-580E110099F2}"/>
    <pc:docChg chg="undo custSel addSld delSld modSld">
      <pc:chgData name="leheng sheng" userId="8e31d35ac20cf96c" providerId="LiveId" clId="{863F2BA9-BBD5-AC47-924C-580E110099F2}" dt="2024-08-26T07:33:47.385" v="4321"/>
      <pc:docMkLst>
        <pc:docMk/>
      </pc:docMkLst>
      <pc:sldChg chg="modSp mod">
        <pc:chgData name="leheng sheng" userId="8e31d35ac20cf96c" providerId="LiveId" clId="{863F2BA9-BBD5-AC47-924C-580E110099F2}" dt="2024-08-26T07:33:47.385" v="4321"/>
        <pc:sldMkLst>
          <pc:docMk/>
          <pc:sldMk cId="820742943" sldId="278"/>
        </pc:sldMkLst>
      </pc:sldChg>
      <pc:sldChg chg="modSp mod">
        <pc:chgData name="leheng sheng" userId="8e31d35ac20cf96c" providerId="LiveId" clId="{863F2BA9-BBD5-AC47-924C-580E110099F2}" dt="2024-08-26T02:44:51.210" v="65" actId="20577"/>
        <pc:sldMkLst>
          <pc:docMk/>
          <pc:sldMk cId="4077347926" sldId="340"/>
        </pc:sldMkLst>
      </pc:sldChg>
      <pc:sldChg chg="del">
        <pc:chgData name="leheng sheng" userId="8e31d35ac20cf96c" providerId="LiveId" clId="{863F2BA9-BBD5-AC47-924C-580E110099F2}" dt="2024-08-26T02:45:04.853" v="82" actId="2696"/>
        <pc:sldMkLst>
          <pc:docMk/>
          <pc:sldMk cId="3741387552" sldId="362"/>
        </pc:sldMkLst>
      </pc:sldChg>
      <pc:sldChg chg="del">
        <pc:chgData name="leheng sheng" userId="8e31d35ac20cf96c" providerId="LiveId" clId="{863F2BA9-BBD5-AC47-924C-580E110099F2}" dt="2024-08-26T02:45:02.792" v="71" actId="2696"/>
        <pc:sldMkLst>
          <pc:docMk/>
          <pc:sldMk cId="3624443385" sldId="364"/>
        </pc:sldMkLst>
      </pc:sldChg>
      <pc:sldChg chg="del">
        <pc:chgData name="leheng sheng" userId="8e31d35ac20cf96c" providerId="LiveId" clId="{863F2BA9-BBD5-AC47-924C-580E110099F2}" dt="2024-08-26T02:45:03.301" v="74" actId="2696"/>
        <pc:sldMkLst>
          <pc:docMk/>
          <pc:sldMk cId="793946504" sldId="365"/>
        </pc:sldMkLst>
      </pc:sldChg>
      <pc:sldChg chg="del">
        <pc:chgData name="leheng sheng" userId="8e31d35ac20cf96c" providerId="LiveId" clId="{863F2BA9-BBD5-AC47-924C-580E110099F2}" dt="2024-08-26T02:45:02.151" v="67" actId="2696"/>
        <pc:sldMkLst>
          <pc:docMk/>
          <pc:sldMk cId="2121735109" sldId="366"/>
        </pc:sldMkLst>
      </pc:sldChg>
      <pc:sldChg chg="del">
        <pc:chgData name="leheng sheng" userId="8e31d35ac20cf96c" providerId="LiveId" clId="{863F2BA9-BBD5-AC47-924C-580E110099F2}" dt="2024-08-26T02:45:05.263" v="84" actId="2696"/>
        <pc:sldMkLst>
          <pc:docMk/>
          <pc:sldMk cId="2350728414" sldId="367"/>
        </pc:sldMkLst>
      </pc:sldChg>
      <pc:sldChg chg="del">
        <pc:chgData name="leheng sheng" userId="8e31d35ac20cf96c" providerId="LiveId" clId="{863F2BA9-BBD5-AC47-924C-580E110099F2}" dt="2024-08-26T02:45:03.135" v="73" actId="2696"/>
        <pc:sldMkLst>
          <pc:docMk/>
          <pc:sldMk cId="2017635477" sldId="368"/>
        </pc:sldMkLst>
      </pc:sldChg>
      <pc:sldChg chg="del">
        <pc:chgData name="leheng sheng" userId="8e31d35ac20cf96c" providerId="LiveId" clId="{863F2BA9-BBD5-AC47-924C-580E110099F2}" dt="2024-08-26T02:45:05.033" v="83" actId="2696"/>
        <pc:sldMkLst>
          <pc:docMk/>
          <pc:sldMk cId="3244873255" sldId="369"/>
        </pc:sldMkLst>
      </pc:sldChg>
      <pc:sldChg chg="del">
        <pc:chgData name="leheng sheng" userId="8e31d35ac20cf96c" providerId="LiveId" clId="{863F2BA9-BBD5-AC47-924C-580E110099F2}" dt="2024-08-26T02:45:05.439" v="85" actId="2696"/>
        <pc:sldMkLst>
          <pc:docMk/>
          <pc:sldMk cId="1030877345" sldId="370"/>
        </pc:sldMkLst>
      </pc:sldChg>
      <pc:sldChg chg="del">
        <pc:chgData name="leheng sheng" userId="8e31d35ac20cf96c" providerId="LiveId" clId="{863F2BA9-BBD5-AC47-924C-580E110099F2}" dt="2024-08-26T02:45:05.821" v="87" actId="2696"/>
        <pc:sldMkLst>
          <pc:docMk/>
          <pc:sldMk cId="4232616305" sldId="371"/>
        </pc:sldMkLst>
      </pc:sldChg>
      <pc:sldChg chg="del">
        <pc:chgData name="leheng sheng" userId="8e31d35ac20cf96c" providerId="LiveId" clId="{863F2BA9-BBD5-AC47-924C-580E110099F2}" dt="2024-08-26T02:45:06.079" v="88" actId="2696"/>
        <pc:sldMkLst>
          <pc:docMk/>
          <pc:sldMk cId="1346339358" sldId="372"/>
        </pc:sldMkLst>
      </pc:sldChg>
      <pc:sldChg chg="del">
        <pc:chgData name="leheng sheng" userId="8e31d35ac20cf96c" providerId="LiveId" clId="{863F2BA9-BBD5-AC47-924C-580E110099F2}" dt="2024-08-26T02:45:05.623" v="86" actId="2696"/>
        <pc:sldMkLst>
          <pc:docMk/>
          <pc:sldMk cId="2721433639" sldId="373"/>
        </pc:sldMkLst>
      </pc:sldChg>
      <pc:sldChg chg="del">
        <pc:chgData name="leheng sheng" userId="8e31d35ac20cf96c" providerId="LiveId" clId="{863F2BA9-BBD5-AC47-924C-580E110099F2}" dt="2024-08-26T02:45:06.311" v="89" actId="2696"/>
        <pc:sldMkLst>
          <pc:docMk/>
          <pc:sldMk cId="3176649854" sldId="374"/>
        </pc:sldMkLst>
      </pc:sldChg>
      <pc:sldChg chg="del">
        <pc:chgData name="leheng sheng" userId="8e31d35ac20cf96c" providerId="LiveId" clId="{863F2BA9-BBD5-AC47-924C-580E110099F2}" dt="2024-08-26T02:45:01.655" v="66" actId="2696"/>
        <pc:sldMkLst>
          <pc:docMk/>
          <pc:sldMk cId="1680319954" sldId="375"/>
        </pc:sldMkLst>
      </pc:sldChg>
      <pc:sldChg chg="del">
        <pc:chgData name="leheng sheng" userId="8e31d35ac20cf96c" providerId="LiveId" clId="{863F2BA9-BBD5-AC47-924C-580E110099F2}" dt="2024-08-26T02:45:02.333" v="68" actId="2696"/>
        <pc:sldMkLst>
          <pc:docMk/>
          <pc:sldMk cId="2400799161" sldId="376"/>
        </pc:sldMkLst>
      </pc:sldChg>
      <pc:sldChg chg="del">
        <pc:chgData name="leheng sheng" userId="8e31d35ac20cf96c" providerId="LiveId" clId="{863F2BA9-BBD5-AC47-924C-580E110099F2}" dt="2024-08-26T02:45:02.479" v="69" actId="2696"/>
        <pc:sldMkLst>
          <pc:docMk/>
          <pc:sldMk cId="2398610553" sldId="377"/>
        </pc:sldMkLst>
      </pc:sldChg>
      <pc:sldChg chg="del">
        <pc:chgData name="leheng sheng" userId="8e31d35ac20cf96c" providerId="LiveId" clId="{863F2BA9-BBD5-AC47-924C-580E110099F2}" dt="2024-08-26T04:30:43.914" v="2467" actId="2696"/>
        <pc:sldMkLst>
          <pc:docMk/>
          <pc:sldMk cId="2785318589" sldId="378"/>
        </pc:sldMkLst>
      </pc:sldChg>
      <pc:sldChg chg="del">
        <pc:chgData name="leheng sheng" userId="8e31d35ac20cf96c" providerId="LiveId" clId="{863F2BA9-BBD5-AC47-924C-580E110099F2}" dt="2024-08-26T02:45:02.987" v="72" actId="2696"/>
        <pc:sldMkLst>
          <pc:docMk/>
          <pc:sldMk cId="2786959581" sldId="379"/>
        </pc:sldMkLst>
      </pc:sldChg>
      <pc:sldChg chg="del">
        <pc:chgData name="leheng sheng" userId="8e31d35ac20cf96c" providerId="LiveId" clId="{863F2BA9-BBD5-AC47-924C-580E110099F2}" dt="2024-08-26T02:45:02.671" v="70" actId="2696"/>
        <pc:sldMkLst>
          <pc:docMk/>
          <pc:sldMk cId="1324351751" sldId="380"/>
        </pc:sldMkLst>
      </pc:sldChg>
      <pc:sldChg chg="del">
        <pc:chgData name="leheng sheng" userId="8e31d35ac20cf96c" providerId="LiveId" clId="{863F2BA9-BBD5-AC47-924C-580E110099F2}" dt="2024-08-26T02:45:03.448" v="75" actId="2696"/>
        <pc:sldMkLst>
          <pc:docMk/>
          <pc:sldMk cId="1517820190" sldId="381"/>
        </pc:sldMkLst>
      </pc:sldChg>
      <pc:sldChg chg="del">
        <pc:chgData name="leheng sheng" userId="8e31d35ac20cf96c" providerId="LiveId" clId="{863F2BA9-BBD5-AC47-924C-580E110099F2}" dt="2024-08-26T02:45:03.793" v="76" actId="2696"/>
        <pc:sldMkLst>
          <pc:docMk/>
          <pc:sldMk cId="1068181778" sldId="382"/>
        </pc:sldMkLst>
      </pc:sldChg>
      <pc:sldChg chg="del">
        <pc:chgData name="leheng sheng" userId="8e31d35ac20cf96c" providerId="LiveId" clId="{863F2BA9-BBD5-AC47-924C-580E110099F2}" dt="2024-08-26T02:45:04.013" v="77" actId="2696"/>
        <pc:sldMkLst>
          <pc:docMk/>
          <pc:sldMk cId="412827887" sldId="383"/>
        </pc:sldMkLst>
      </pc:sldChg>
      <pc:sldChg chg="del">
        <pc:chgData name="leheng sheng" userId="8e31d35ac20cf96c" providerId="LiveId" clId="{863F2BA9-BBD5-AC47-924C-580E110099F2}" dt="2024-08-26T02:45:04.500" v="80" actId="2696"/>
        <pc:sldMkLst>
          <pc:docMk/>
          <pc:sldMk cId="2157816099" sldId="384"/>
        </pc:sldMkLst>
      </pc:sldChg>
      <pc:sldChg chg="del">
        <pc:chgData name="leheng sheng" userId="8e31d35ac20cf96c" providerId="LiveId" clId="{863F2BA9-BBD5-AC47-924C-580E110099F2}" dt="2024-08-26T02:45:04.127" v="78" actId="2696"/>
        <pc:sldMkLst>
          <pc:docMk/>
          <pc:sldMk cId="1353047839" sldId="385"/>
        </pc:sldMkLst>
      </pc:sldChg>
      <pc:sldChg chg="del">
        <pc:chgData name="leheng sheng" userId="8e31d35ac20cf96c" providerId="LiveId" clId="{863F2BA9-BBD5-AC47-924C-580E110099F2}" dt="2024-08-26T02:45:04.342" v="79" actId="2696"/>
        <pc:sldMkLst>
          <pc:docMk/>
          <pc:sldMk cId="1088678290" sldId="386"/>
        </pc:sldMkLst>
      </pc:sldChg>
      <pc:sldChg chg="del">
        <pc:chgData name="leheng sheng" userId="8e31d35ac20cf96c" providerId="LiveId" clId="{863F2BA9-BBD5-AC47-924C-580E110099F2}" dt="2024-08-26T02:45:04.671" v="81" actId="2696"/>
        <pc:sldMkLst>
          <pc:docMk/>
          <pc:sldMk cId="1014941799" sldId="387"/>
        </pc:sldMkLst>
      </pc:sldChg>
      <pc:sldChg chg="addSp modSp mod">
        <pc:chgData name="leheng sheng" userId="8e31d35ac20cf96c" providerId="LiveId" clId="{863F2BA9-BBD5-AC47-924C-580E110099F2}" dt="2024-08-26T07:27:49.111" v="4318" actId="1076"/>
        <pc:sldMkLst>
          <pc:docMk/>
          <pc:sldMk cId="1359381243" sldId="388"/>
        </pc:sldMkLst>
      </pc:sldChg>
      <pc:sldChg chg="addSp delSp modSp add mod">
        <pc:chgData name="leheng sheng" userId="8e31d35ac20cf96c" providerId="LiveId" clId="{863F2BA9-BBD5-AC47-924C-580E110099F2}" dt="2024-08-26T04:25:40.019" v="2247" actId="1076"/>
        <pc:sldMkLst>
          <pc:docMk/>
          <pc:sldMk cId="1059280987" sldId="389"/>
        </pc:sldMkLst>
      </pc:sldChg>
      <pc:sldChg chg="addSp delSp modSp add mod">
        <pc:chgData name="leheng sheng" userId="8e31d35ac20cf96c" providerId="LiveId" clId="{863F2BA9-BBD5-AC47-924C-580E110099F2}" dt="2024-08-26T06:07:04.235" v="4171" actId="1076"/>
        <pc:sldMkLst>
          <pc:docMk/>
          <pc:sldMk cId="4238982770" sldId="390"/>
        </pc:sldMkLst>
        <pc:spChg chg="mod">
          <ac:chgData name="leheng sheng" userId="8e31d35ac20cf96c" providerId="LiveId" clId="{863F2BA9-BBD5-AC47-924C-580E110099F2}" dt="2024-08-26T04:27:13.664" v="2251" actId="14100"/>
          <ac:spMkLst>
            <pc:docMk/>
            <pc:sldMk cId="4238982770" sldId="390"/>
            <ac:spMk id="17" creationId="{E2891A17-0C1C-3E35-54A3-210BF2A0BD27}"/>
          </ac:spMkLst>
        </pc:spChg>
      </pc:sldChg>
      <pc:sldChg chg="addSp delSp modSp add mod">
        <pc:chgData name="leheng sheng" userId="8e31d35ac20cf96c" providerId="LiveId" clId="{863F2BA9-BBD5-AC47-924C-580E110099F2}" dt="2024-08-26T04:36:56.763" v="2575" actId="1036"/>
        <pc:sldMkLst>
          <pc:docMk/>
          <pc:sldMk cId="4254350117" sldId="391"/>
        </pc:sldMkLst>
      </pc:sldChg>
      <pc:sldChg chg="delSp modSp add mod">
        <pc:chgData name="leheng sheng" userId="8e31d35ac20cf96c" providerId="LiveId" clId="{863F2BA9-BBD5-AC47-924C-580E110099F2}" dt="2024-08-26T05:55:30.348" v="3567" actId="20577"/>
        <pc:sldMkLst>
          <pc:docMk/>
          <pc:sldMk cId="2386293825" sldId="392"/>
        </pc:sldMkLst>
      </pc:sldChg>
      <pc:sldChg chg="addSp modSp add mod">
        <pc:chgData name="leheng sheng" userId="8e31d35ac20cf96c" providerId="LiveId" clId="{863F2BA9-BBD5-AC47-924C-580E110099F2}" dt="2024-08-26T06:13:55.664" v="4310" actId="14100"/>
        <pc:sldMkLst>
          <pc:docMk/>
          <pc:sldMk cId="2642272025" sldId="393"/>
        </pc:sldMkLst>
      </pc:sldChg>
    </pc:docChg>
  </pc:docChgLst>
  <pc:docChgLst>
    <pc:chgData name="leheng sheng" userId="8e31d35ac20cf96c" providerId="LiveId" clId="{25D1B7C0-67B3-4BE8-AD7A-DDBF9E7B2376}"/>
    <pc:docChg chg="undo custSel addSld delSld modSld sldOrd">
      <pc:chgData name="leheng sheng" userId="8e31d35ac20cf96c" providerId="LiveId" clId="{25D1B7C0-67B3-4BE8-AD7A-DDBF9E7B2376}" dt="2024-04-30T03:43:44.743" v="6384" actId="20577"/>
      <pc:docMkLst>
        <pc:docMk/>
      </pc:docMkLst>
      <pc:sldChg chg="del">
        <pc:chgData name="leheng sheng" userId="8e31d35ac20cf96c" providerId="LiveId" clId="{25D1B7C0-67B3-4BE8-AD7A-DDBF9E7B2376}" dt="2024-04-28T05:52:34.299" v="35" actId="47"/>
        <pc:sldMkLst>
          <pc:docMk/>
          <pc:sldMk cId="3563342607" sldId="275"/>
        </pc:sldMkLst>
      </pc:sldChg>
      <pc:sldChg chg="del">
        <pc:chgData name="leheng sheng" userId="8e31d35ac20cf96c" providerId="LiveId" clId="{25D1B7C0-67B3-4BE8-AD7A-DDBF9E7B2376}" dt="2024-04-28T05:52:33.911" v="33" actId="47"/>
        <pc:sldMkLst>
          <pc:docMk/>
          <pc:sldMk cId="2654673084" sldId="276"/>
        </pc:sldMkLst>
      </pc:sldChg>
      <pc:sldChg chg="addSp delSp modSp mod modNotesTx">
        <pc:chgData name="leheng sheng" userId="8e31d35ac20cf96c" providerId="LiveId" clId="{25D1B7C0-67B3-4BE8-AD7A-DDBF9E7B2376}" dt="2024-04-28T08:06:22.678" v="2659" actId="20577"/>
        <pc:sldMkLst>
          <pc:docMk/>
          <pc:sldMk cId="820742943" sldId="278"/>
        </pc:sldMkLst>
      </pc:sldChg>
      <pc:sldChg chg="addSp delSp modSp add mod modNotesTx">
        <pc:chgData name="leheng sheng" userId="8e31d35ac20cf96c" providerId="LiveId" clId="{25D1B7C0-67B3-4BE8-AD7A-DDBF9E7B2376}" dt="2024-04-29T05:58:52.345" v="4694" actId="113"/>
        <pc:sldMkLst>
          <pc:docMk/>
          <pc:sldMk cId="3644469928" sldId="279"/>
        </pc:sldMkLst>
      </pc:sldChg>
      <pc:sldChg chg="add del">
        <pc:chgData name="leheng sheng" userId="8e31d35ac20cf96c" providerId="LiveId" clId="{25D1B7C0-67B3-4BE8-AD7A-DDBF9E7B2376}" dt="2024-04-28T05:53:05.167" v="86" actId="47"/>
        <pc:sldMkLst>
          <pc:docMk/>
          <pc:sldMk cId="66667523" sldId="280"/>
        </pc:sldMkLst>
      </pc:sldChg>
      <pc:sldChg chg="addSp delSp modSp add mod ord modNotesTx">
        <pc:chgData name="leheng sheng" userId="8e31d35ac20cf96c" providerId="LiveId" clId="{25D1B7C0-67B3-4BE8-AD7A-DDBF9E7B2376}" dt="2024-04-29T06:04:43.155" v="4847" actId="20577"/>
        <pc:sldMkLst>
          <pc:docMk/>
          <pc:sldMk cId="559146391" sldId="280"/>
        </pc:sldMkLst>
      </pc:sldChg>
      <pc:sldChg chg="del">
        <pc:chgData name="leheng sheng" userId="8e31d35ac20cf96c" providerId="LiveId" clId="{25D1B7C0-67B3-4BE8-AD7A-DDBF9E7B2376}" dt="2024-04-28T05:52:31.026" v="19" actId="47"/>
        <pc:sldMkLst>
          <pc:docMk/>
          <pc:sldMk cId="1405977956" sldId="280"/>
        </pc:sldMkLst>
      </pc:sldChg>
      <pc:sldChg chg="addSp delSp modSp add mod">
        <pc:chgData name="leheng sheng" userId="8e31d35ac20cf96c" providerId="LiveId" clId="{25D1B7C0-67B3-4BE8-AD7A-DDBF9E7B2376}" dt="2024-04-29T06:54:21.313" v="5227" actId="113"/>
        <pc:sldMkLst>
          <pc:docMk/>
          <pc:sldMk cId="574030418" sldId="281"/>
        </pc:sldMkLst>
      </pc:sldChg>
      <pc:sldChg chg="add del">
        <pc:chgData name="leheng sheng" userId="8e31d35ac20cf96c" providerId="LiveId" clId="{25D1B7C0-67B3-4BE8-AD7A-DDBF9E7B2376}" dt="2024-04-28T05:53:06.247" v="87" actId="47"/>
        <pc:sldMkLst>
          <pc:docMk/>
          <pc:sldMk cId="3274670793" sldId="281"/>
        </pc:sldMkLst>
      </pc:sldChg>
      <pc:sldChg chg="addSp delSp modSp add mod ord">
        <pc:chgData name="leheng sheng" userId="8e31d35ac20cf96c" providerId="LiveId" clId="{25D1B7C0-67B3-4BE8-AD7A-DDBF9E7B2376}" dt="2024-04-29T06:07:33.680" v="4891"/>
        <pc:sldMkLst>
          <pc:docMk/>
          <pc:sldMk cId="3483727417" sldId="282"/>
        </pc:sldMkLst>
      </pc:sldChg>
      <pc:sldChg chg="addSp delSp modSp add mod">
        <pc:chgData name="leheng sheng" userId="8e31d35ac20cf96c" providerId="LiveId" clId="{25D1B7C0-67B3-4BE8-AD7A-DDBF9E7B2376}" dt="2024-04-28T07:40:19.167" v="2207" actId="20577"/>
        <pc:sldMkLst>
          <pc:docMk/>
          <pc:sldMk cId="3159641603" sldId="283"/>
        </pc:sldMkLst>
      </pc:sldChg>
      <pc:sldChg chg="addSp delSp modSp add mod">
        <pc:chgData name="leheng sheng" userId="8e31d35ac20cf96c" providerId="LiveId" clId="{25D1B7C0-67B3-4BE8-AD7A-DDBF9E7B2376}" dt="2024-04-29T06:09:16.447" v="4960" actId="20577"/>
        <pc:sldMkLst>
          <pc:docMk/>
          <pc:sldMk cId="796546783" sldId="284"/>
        </pc:sldMkLst>
      </pc:sldChg>
      <pc:sldChg chg="addSp delSp modSp add mod">
        <pc:chgData name="leheng sheng" userId="8e31d35ac20cf96c" providerId="LiveId" clId="{25D1B7C0-67B3-4BE8-AD7A-DDBF9E7B2376}" dt="2024-04-29T06:10:15.751" v="5093" actId="20577"/>
        <pc:sldMkLst>
          <pc:docMk/>
          <pc:sldMk cId="974451967" sldId="285"/>
        </pc:sldMkLst>
      </pc:sldChg>
      <pc:sldChg chg="del">
        <pc:chgData name="leheng sheng" userId="8e31d35ac20cf96c" providerId="LiveId" clId="{25D1B7C0-67B3-4BE8-AD7A-DDBF9E7B2376}" dt="2024-04-28T05:52:31.270" v="20" actId="47"/>
        <pc:sldMkLst>
          <pc:docMk/>
          <pc:sldMk cId="3187558635" sldId="285"/>
        </pc:sldMkLst>
      </pc:sldChg>
      <pc:sldChg chg="addSp delSp modSp add mod">
        <pc:chgData name="leheng sheng" userId="8e31d35ac20cf96c" providerId="LiveId" clId="{25D1B7C0-67B3-4BE8-AD7A-DDBF9E7B2376}" dt="2024-04-28T07:45:01.145" v="2453" actId="1076"/>
        <pc:sldMkLst>
          <pc:docMk/>
          <pc:sldMk cId="144240081" sldId="286"/>
        </pc:sldMkLst>
      </pc:sldChg>
      <pc:sldChg chg="del">
        <pc:chgData name="leheng sheng" userId="8e31d35ac20cf96c" providerId="LiveId" clId="{25D1B7C0-67B3-4BE8-AD7A-DDBF9E7B2376}" dt="2024-04-28T05:52:41.525" v="68" actId="47"/>
        <pc:sldMkLst>
          <pc:docMk/>
          <pc:sldMk cId="350437360" sldId="286"/>
        </pc:sldMkLst>
      </pc:sldChg>
      <pc:sldChg chg="addSp modSp add mod">
        <pc:chgData name="leheng sheng" userId="8e31d35ac20cf96c" providerId="LiveId" clId="{25D1B7C0-67B3-4BE8-AD7A-DDBF9E7B2376}" dt="2024-04-28T07:47:17.704" v="2491" actId="1076"/>
        <pc:sldMkLst>
          <pc:docMk/>
          <pc:sldMk cId="909429009" sldId="287"/>
        </pc:sldMkLst>
      </pc:sldChg>
      <pc:sldChg chg="del">
        <pc:chgData name="leheng sheng" userId="8e31d35ac20cf96c" providerId="LiveId" clId="{25D1B7C0-67B3-4BE8-AD7A-DDBF9E7B2376}" dt="2024-04-28T05:52:41.731" v="69" actId="47"/>
        <pc:sldMkLst>
          <pc:docMk/>
          <pc:sldMk cId="3320720436" sldId="287"/>
        </pc:sldMkLst>
      </pc:sldChg>
      <pc:sldChg chg="addSp modSp add mod">
        <pc:chgData name="leheng sheng" userId="8e31d35ac20cf96c" providerId="LiveId" clId="{25D1B7C0-67B3-4BE8-AD7A-DDBF9E7B2376}" dt="2024-04-28T07:47:11.387" v="2489" actId="1076"/>
        <pc:sldMkLst>
          <pc:docMk/>
          <pc:sldMk cId="1657341759" sldId="288"/>
        </pc:sldMkLst>
      </pc:sldChg>
      <pc:sldChg chg="del">
        <pc:chgData name="leheng sheng" userId="8e31d35ac20cf96c" providerId="LiveId" clId="{25D1B7C0-67B3-4BE8-AD7A-DDBF9E7B2376}" dt="2024-04-28T05:52:41.946" v="70" actId="47"/>
        <pc:sldMkLst>
          <pc:docMk/>
          <pc:sldMk cId="3845065674" sldId="288"/>
        </pc:sldMkLst>
      </pc:sldChg>
      <pc:sldChg chg="del">
        <pc:chgData name="leheng sheng" userId="8e31d35ac20cf96c" providerId="LiveId" clId="{25D1B7C0-67B3-4BE8-AD7A-DDBF9E7B2376}" dt="2024-04-28T05:52:42.146" v="71" actId="47"/>
        <pc:sldMkLst>
          <pc:docMk/>
          <pc:sldMk cId="1293350571" sldId="289"/>
        </pc:sldMkLst>
      </pc:sldChg>
      <pc:sldChg chg="addSp delSp modSp add mod">
        <pc:chgData name="leheng sheng" userId="8e31d35ac20cf96c" providerId="LiveId" clId="{25D1B7C0-67B3-4BE8-AD7A-DDBF9E7B2376}" dt="2024-04-29T13:54:33.993" v="5247" actId="207"/>
        <pc:sldMkLst>
          <pc:docMk/>
          <pc:sldMk cId="3604033359" sldId="289"/>
        </pc:sldMkLst>
      </pc:sldChg>
      <pc:sldChg chg="del">
        <pc:chgData name="leheng sheng" userId="8e31d35ac20cf96c" providerId="LiveId" clId="{25D1B7C0-67B3-4BE8-AD7A-DDBF9E7B2376}" dt="2024-04-28T05:52:42.342" v="72" actId="47"/>
        <pc:sldMkLst>
          <pc:docMk/>
          <pc:sldMk cId="77649299" sldId="290"/>
        </pc:sldMkLst>
      </pc:sldChg>
      <pc:sldChg chg="delSp modSp add mod">
        <pc:chgData name="leheng sheng" userId="8e31d35ac20cf96c" providerId="LiveId" clId="{25D1B7C0-67B3-4BE8-AD7A-DDBF9E7B2376}" dt="2024-04-29T06:02:07.746" v="4761" actId="207"/>
        <pc:sldMkLst>
          <pc:docMk/>
          <pc:sldMk cId="1916880161" sldId="290"/>
        </pc:sldMkLst>
      </pc:sldChg>
      <pc:sldChg chg="del">
        <pc:chgData name="leheng sheng" userId="8e31d35ac20cf96c" providerId="LiveId" clId="{25D1B7C0-67B3-4BE8-AD7A-DDBF9E7B2376}" dt="2024-04-28T05:52:42.530" v="73" actId="47"/>
        <pc:sldMkLst>
          <pc:docMk/>
          <pc:sldMk cId="237355549" sldId="291"/>
        </pc:sldMkLst>
      </pc:sldChg>
      <pc:sldChg chg="delSp modSp add mod modNotesTx">
        <pc:chgData name="leheng sheng" userId="8e31d35ac20cf96c" providerId="LiveId" clId="{25D1B7C0-67B3-4BE8-AD7A-DDBF9E7B2376}" dt="2024-04-30T03:36:59.339" v="6154" actId="478"/>
        <pc:sldMkLst>
          <pc:docMk/>
          <pc:sldMk cId="1647536701" sldId="291"/>
        </pc:sldMkLst>
      </pc:sldChg>
      <pc:sldChg chg="delSp modSp add mod ord">
        <pc:chgData name="leheng sheng" userId="8e31d35ac20cf96c" providerId="LiveId" clId="{25D1B7C0-67B3-4BE8-AD7A-DDBF9E7B2376}" dt="2024-04-30T03:43:44.743" v="6384" actId="20577"/>
        <pc:sldMkLst>
          <pc:docMk/>
          <pc:sldMk cId="2091008142" sldId="292"/>
        </pc:sldMkLst>
      </pc:sldChg>
      <pc:sldChg chg="del">
        <pc:chgData name="leheng sheng" userId="8e31d35ac20cf96c" providerId="LiveId" clId="{25D1B7C0-67B3-4BE8-AD7A-DDBF9E7B2376}" dt="2024-04-28T05:52:42.704" v="74" actId="47"/>
        <pc:sldMkLst>
          <pc:docMk/>
          <pc:sldMk cId="2105392660" sldId="292"/>
        </pc:sldMkLst>
      </pc:sldChg>
      <pc:sldChg chg="del">
        <pc:chgData name="leheng sheng" userId="8e31d35ac20cf96c" providerId="LiveId" clId="{25D1B7C0-67B3-4BE8-AD7A-DDBF9E7B2376}" dt="2024-04-28T05:52:42.892" v="75" actId="47"/>
        <pc:sldMkLst>
          <pc:docMk/>
          <pc:sldMk cId="1605508983" sldId="293"/>
        </pc:sldMkLst>
      </pc:sldChg>
      <pc:sldChg chg="del">
        <pc:chgData name="leheng sheng" userId="8e31d35ac20cf96c" providerId="LiveId" clId="{25D1B7C0-67B3-4BE8-AD7A-DDBF9E7B2376}" dt="2024-04-28T05:52:43.355" v="76" actId="47"/>
        <pc:sldMkLst>
          <pc:docMk/>
          <pc:sldMk cId="2871054611" sldId="294"/>
        </pc:sldMkLst>
      </pc:sldChg>
      <pc:sldChg chg="del">
        <pc:chgData name="leheng sheng" userId="8e31d35ac20cf96c" providerId="LiveId" clId="{25D1B7C0-67B3-4BE8-AD7A-DDBF9E7B2376}" dt="2024-04-28T05:52:39.246" v="56" actId="47"/>
        <pc:sldMkLst>
          <pc:docMk/>
          <pc:sldMk cId="4118470311" sldId="301"/>
        </pc:sldMkLst>
      </pc:sldChg>
      <pc:sldChg chg="del">
        <pc:chgData name="leheng sheng" userId="8e31d35ac20cf96c" providerId="LiveId" clId="{25D1B7C0-67B3-4BE8-AD7A-DDBF9E7B2376}" dt="2024-04-28T05:52:39.417" v="57" actId="47"/>
        <pc:sldMkLst>
          <pc:docMk/>
          <pc:sldMk cId="1335923153" sldId="302"/>
        </pc:sldMkLst>
      </pc:sldChg>
      <pc:sldChg chg="del">
        <pc:chgData name="leheng sheng" userId="8e31d35ac20cf96c" providerId="LiveId" clId="{25D1B7C0-67B3-4BE8-AD7A-DDBF9E7B2376}" dt="2024-04-28T05:52:39.581" v="58" actId="47"/>
        <pc:sldMkLst>
          <pc:docMk/>
          <pc:sldMk cId="3992790654" sldId="303"/>
        </pc:sldMkLst>
      </pc:sldChg>
      <pc:sldChg chg="del">
        <pc:chgData name="leheng sheng" userId="8e31d35ac20cf96c" providerId="LiveId" clId="{25D1B7C0-67B3-4BE8-AD7A-DDBF9E7B2376}" dt="2024-04-28T05:52:39.753" v="59" actId="47"/>
        <pc:sldMkLst>
          <pc:docMk/>
          <pc:sldMk cId="3626478992" sldId="304"/>
        </pc:sldMkLst>
      </pc:sldChg>
      <pc:sldChg chg="del">
        <pc:chgData name="leheng sheng" userId="8e31d35ac20cf96c" providerId="LiveId" clId="{25D1B7C0-67B3-4BE8-AD7A-DDBF9E7B2376}" dt="2024-04-28T05:52:39.932" v="60" actId="47"/>
        <pc:sldMkLst>
          <pc:docMk/>
          <pc:sldMk cId="1970420157" sldId="305"/>
        </pc:sldMkLst>
      </pc:sldChg>
      <pc:sldChg chg="del">
        <pc:chgData name="leheng sheng" userId="8e31d35ac20cf96c" providerId="LiveId" clId="{25D1B7C0-67B3-4BE8-AD7A-DDBF9E7B2376}" dt="2024-04-28T05:52:40.110" v="61" actId="47"/>
        <pc:sldMkLst>
          <pc:docMk/>
          <pc:sldMk cId="1445647214" sldId="306"/>
        </pc:sldMkLst>
      </pc:sldChg>
      <pc:sldChg chg="del">
        <pc:chgData name="leheng sheng" userId="8e31d35ac20cf96c" providerId="LiveId" clId="{25D1B7C0-67B3-4BE8-AD7A-DDBF9E7B2376}" dt="2024-04-28T05:52:40.314" v="62" actId="47"/>
        <pc:sldMkLst>
          <pc:docMk/>
          <pc:sldMk cId="1110598749" sldId="307"/>
        </pc:sldMkLst>
      </pc:sldChg>
      <pc:sldChg chg="del">
        <pc:chgData name="leheng sheng" userId="8e31d35ac20cf96c" providerId="LiveId" clId="{25D1B7C0-67B3-4BE8-AD7A-DDBF9E7B2376}" dt="2024-04-28T05:52:40.517" v="63" actId="47"/>
        <pc:sldMkLst>
          <pc:docMk/>
          <pc:sldMk cId="2554337573" sldId="308"/>
        </pc:sldMkLst>
      </pc:sldChg>
      <pc:sldChg chg="del">
        <pc:chgData name="leheng sheng" userId="8e31d35ac20cf96c" providerId="LiveId" clId="{25D1B7C0-67B3-4BE8-AD7A-DDBF9E7B2376}" dt="2024-04-28T05:52:40.712" v="64" actId="47"/>
        <pc:sldMkLst>
          <pc:docMk/>
          <pc:sldMk cId="2737796245" sldId="309"/>
        </pc:sldMkLst>
      </pc:sldChg>
      <pc:sldChg chg="del">
        <pc:chgData name="leheng sheng" userId="8e31d35ac20cf96c" providerId="LiveId" clId="{25D1B7C0-67B3-4BE8-AD7A-DDBF9E7B2376}" dt="2024-04-28T05:52:40.918" v="65" actId="47"/>
        <pc:sldMkLst>
          <pc:docMk/>
          <pc:sldMk cId="2487497982" sldId="310"/>
        </pc:sldMkLst>
      </pc:sldChg>
      <pc:sldChg chg="del">
        <pc:chgData name="leheng sheng" userId="8e31d35ac20cf96c" providerId="LiveId" clId="{25D1B7C0-67B3-4BE8-AD7A-DDBF9E7B2376}" dt="2024-04-28T05:52:41.118" v="66" actId="47"/>
        <pc:sldMkLst>
          <pc:docMk/>
          <pc:sldMk cId="1629092324" sldId="311"/>
        </pc:sldMkLst>
      </pc:sldChg>
      <pc:sldChg chg="del">
        <pc:chgData name="leheng sheng" userId="8e31d35ac20cf96c" providerId="LiveId" clId="{25D1B7C0-67B3-4BE8-AD7A-DDBF9E7B2376}" dt="2024-04-28T05:52:41.318" v="67" actId="47"/>
        <pc:sldMkLst>
          <pc:docMk/>
          <pc:sldMk cId="3722478432" sldId="313"/>
        </pc:sldMkLst>
      </pc:sldChg>
      <pc:sldChg chg="del">
        <pc:chgData name="leheng sheng" userId="8e31d35ac20cf96c" providerId="LiveId" clId="{25D1B7C0-67B3-4BE8-AD7A-DDBF9E7B2376}" dt="2024-04-28T05:52:37.454" v="47" actId="47"/>
        <pc:sldMkLst>
          <pc:docMk/>
          <pc:sldMk cId="368814829" sldId="315"/>
        </pc:sldMkLst>
      </pc:sldChg>
      <pc:sldChg chg="del">
        <pc:chgData name="leheng sheng" userId="8e31d35ac20cf96c" providerId="LiveId" clId="{25D1B7C0-67B3-4BE8-AD7A-DDBF9E7B2376}" dt="2024-04-28T05:52:37.038" v="45" actId="47"/>
        <pc:sldMkLst>
          <pc:docMk/>
          <pc:sldMk cId="3686973472" sldId="317"/>
        </pc:sldMkLst>
      </pc:sldChg>
      <pc:sldChg chg="del">
        <pc:chgData name="leheng sheng" userId="8e31d35ac20cf96c" providerId="LiveId" clId="{25D1B7C0-67B3-4BE8-AD7A-DDBF9E7B2376}" dt="2024-04-28T05:52:38.899" v="54" actId="47"/>
        <pc:sldMkLst>
          <pc:docMk/>
          <pc:sldMk cId="308372662" sldId="318"/>
        </pc:sldMkLst>
      </pc:sldChg>
      <pc:sldChg chg="del">
        <pc:chgData name="leheng sheng" userId="8e31d35ac20cf96c" providerId="LiveId" clId="{25D1B7C0-67B3-4BE8-AD7A-DDBF9E7B2376}" dt="2024-04-28T05:52:39.074" v="55" actId="47"/>
        <pc:sldMkLst>
          <pc:docMk/>
          <pc:sldMk cId="3736275379" sldId="319"/>
        </pc:sldMkLst>
      </pc:sldChg>
      <pc:sldChg chg="del">
        <pc:chgData name="leheng sheng" userId="8e31d35ac20cf96c" providerId="LiveId" clId="{25D1B7C0-67B3-4BE8-AD7A-DDBF9E7B2376}" dt="2024-04-28T05:52:38.722" v="53" actId="47"/>
        <pc:sldMkLst>
          <pc:docMk/>
          <pc:sldMk cId="820904521" sldId="321"/>
        </pc:sldMkLst>
      </pc:sldChg>
      <pc:sldChg chg="del">
        <pc:chgData name="leheng sheng" userId="8e31d35ac20cf96c" providerId="LiveId" clId="{25D1B7C0-67B3-4BE8-AD7A-DDBF9E7B2376}" dt="2024-04-28T05:52:37.251" v="46" actId="47"/>
        <pc:sldMkLst>
          <pc:docMk/>
          <pc:sldMk cId="2481979624" sldId="322"/>
        </pc:sldMkLst>
      </pc:sldChg>
      <pc:sldChg chg="del">
        <pc:chgData name="leheng sheng" userId="8e31d35ac20cf96c" providerId="LiveId" clId="{25D1B7C0-67B3-4BE8-AD7A-DDBF9E7B2376}" dt="2024-04-28T05:52:37.937" v="49" actId="47"/>
        <pc:sldMkLst>
          <pc:docMk/>
          <pc:sldMk cId="1405796550" sldId="323"/>
        </pc:sldMkLst>
      </pc:sldChg>
      <pc:sldChg chg="del">
        <pc:chgData name="leheng sheng" userId="8e31d35ac20cf96c" providerId="LiveId" clId="{25D1B7C0-67B3-4BE8-AD7A-DDBF9E7B2376}" dt="2024-04-28T05:52:37.663" v="48" actId="47"/>
        <pc:sldMkLst>
          <pc:docMk/>
          <pc:sldMk cId="2437698178" sldId="324"/>
        </pc:sldMkLst>
      </pc:sldChg>
      <pc:sldChg chg="del">
        <pc:chgData name="leheng sheng" userId="8e31d35ac20cf96c" providerId="LiveId" clId="{25D1B7C0-67B3-4BE8-AD7A-DDBF9E7B2376}" dt="2024-04-28T05:52:33.706" v="32" actId="47"/>
        <pc:sldMkLst>
          <pc:docMk/>
          <pc:sldMk cId="367831905" sldId="325"/>
        </pc:sldMkLst>
      </pc:sldChg>
      <pc:sldChg chg="del">
        <pc:chgData name="leheng sheng" userId="8e31d35ac20cf96c" providerId="LiveId" clId="{25D1B7C0-67B3-4BE8-AD7A-DDBF9E7B2376}" dt="2024-04-28T05:52:31.474" v="21" actId="47"/>
        <pc:sldMkLst>
          <pc:docMk/>
          <pc:sldMk cId="1728078560" sldId="326"/>
        </pc:sldMkLst>
      </pc:sldChg>
      <pc:sldChg chg="del">
        <pc:chgData name="leheng sheng" userId="8e31d35ac20cf96c" providerId="LiveId" clId="{25D1B7C0-67B3-4BE8-AD7A-DDBF9E7B2376}" dt="2024-04-28T05:52:32.983" v="29" actId="47"/>
        <pc:sldMkLst>
          <pc:docMk/>
          <pc:sldMk cId="3315099598" sldId="327"/>
        </pc:sldMkLst>
      </pc:sldChg>
      <pc:sldChg chg="del">
        <pc:chgData name="leheng sheng" userId="8e31d35ac20cf96c" providerId="LiveId" clId="{25D1B7C0-67B3-4BE8-AD7A-DDBF9E7B2376}" dt="2024-04-28T05:52:31.663" v="22" actId="47"/>
        <pc:sldMkLst>
          <pc:docMk/>
          <pc:sldMk cId="2093564023" sldId="328"/>
        </pc:sldMkLst>
      </pc:sldChg>
      <pc:sldChg chg="del">
        <pc:chgData name="leheng sheng" userId="8e31d35ac20cf96c" providerId="LiveId" clId="{25D1B7C0-67B3-4BE8-AD7A-DDBF9E7B2376}" dt="2024-04-28T05:52:31.834" v="23" actId="47"/>
        <pc:sldMkLst>
          <pc:docMk/>
          <pc:sldMk cId="1738821698" sldId="329"/>
        </pc:sldMkLst>
      </pc:sldChg>
      <pc:sldChg chg="del">
        <pc:chgData name="leheng sheng" userId="8e31d35ac20cf96c" providerId="LiveId" clId="{25D1B7C0-67B3-4BE8-AD7A-DDBF9E7B2376}" dt="2024-04-28T05:52:32.022" v="24" actId="47"/>
        <pc:sldMkLst>
          <pc:docMk/>
          <pc:sldMk cId="3361199863" sldId="330"/>
        </pc:sldMkLst>
      </pc:sldChg>
      <pc:sldChg chg="del">
        <pc:chgData name="leheng sheng" userId="8e31d35ac20cf96c" providerId="LiveId" clId="{25D1B7C0-67B3-4BE8-AD7A-DDBF9E7B2376}" dt="2024-04-28T05:52:32.420" v="26" actId="47"/>
        <pc:sldMkLst>
          <pc:docMk/>
          <pc:sldMk cId="4021103258" sldId="332"/>
        </pc:sldMkLst>
      </pc:sldChg>
      <pc:sldChg chg="del">
        <pc:chgData name="leheng sheng" userId="8e31d35ac20cf96c" providerId="LiveId" clId="{25D1B7C0-67B3-4BE8-AD7A-DDBF9E7B2376}" dt="2024-04-28T05:52:36.519" v="43" actId="47"/>
        <pc:sldMkLst>
          <pc:docMk/>
          <pc:sldMk cId="4039818021" sldId="333"/>
        </pc:sldMkLst>
      </pc:sldChg>
      <pc:sldChg chg="del">
        <pc:chgData name="leheng sheng" userId="8e31d35ac20cf96c" providerId="LiveId" clId="{25D1B7C0-67B3-4BE8-AD7A-DDBF9E7B2376}" dt="2024-04-28T05:52:36.317" v="42" actId="47"/>
        <pc:sldMkLst>
          <pc:docMk/>
          <pc:sldMk cId="3037291509" sldId="335"/>
        </pc:sldMkLst>
      </pc:sldChg>
      <pc:sldChg chg="del">
        <pc:chgData name="leheng sheng" userId="8e31d35ac20cf96c" providerId="LiveId" clId="{25D1B7C0-67B3-4BE8-AD7A-DDBF9E7B2376}" dt="2024-04-28T05:52:36.805" v="44" actId="47"/>
        <pc:sldMkLst>
          <pc:docMk/>
          <pc:sldMk cId="547119578" sldId="336"/>
        </pc:sldMkLst>
      </pc:sldChg>
      <pc:sldChg chg="del">
        <pc:chgData name="leheng sheng" userId="8e31d35ac20cf96c" providerId="LiveId" clId="{25D1B7C0-67B3-4BE8-AD7A-DDBF9E7B2376}" dt="2024-04-28T05:52:38.160" v="50" actId="47"/>
        <pc:sldMkLst>
          <pc:docMk/>
          <pc:sldMk cId="2849715441" sldId="337"/>
        </pc:sldMkLst>
      </pc:sldChg>
      <pc:sldChg chg="del">
        <pc:chgData name="leheng sheng" userId="8e31d35ac20cf96c" providerId="LiveId" clId="{25D1B7C0-67B3-4BE8-AD7A-DDBF9E7B2376}" dt="2024-04-28T05:52:32.581" v="27" actId="47"/>
        <pc:sldMkLst>
          <pc:docMk/>
          <pc:sldMk cId="3253900012" sldId="338"/>
        </pc:sldMkLst>
      </pc:sldChg>
      <pc:sldChg chg="del">
        <pc:chgData name="leheng sheng" userId="8e31d35ac20cf96c" providerId="LiveId" clId="{25D1B7C0-67B3-4BE8-AD7A-DDBF9E7B2376}" dt="2024-04-28T05:52:32.758" v="28" actId="47"/>
        <pc:sldMkLst>
          <pc:docMk/>
          <pc:sldMk cId="962368993" sldId="339"/>
        </pc:sldMkLst>
      </pc:sldChg>
      <pc:sldChg chg="del">
        <pc:chgData name="leheng sheng" userId="8e31d35ac20cf96c" providerId="LiveId" clId="{25D1B7C0-67B3-4BE8-AD7A-DDBF9E7B2376}" dt="2024-04-28T05:52:32.225" v="25" actId="47"/>
        <pc:sldMkLst>
          <pc:docMk/>
          <pc:sldMk cId="2754805811" sldId="340"/>
        </pc:sldMkLst>
      </pc:sldChg>
      <pc:sldChg chg="del">
        <pc:chgData name="leheng sheng" userId="8e31d35ac20cf96c" providerId="LiveId" clId="{25D1B7C0-67B3-4BE8-AD7A-DDBF9E7B2376}" dt="2024-04-28T05:52:34.568" v="36" actId="47"/>
        <pc:sldMkLst>
          <pc:docMk/>
          <pc:sldMk cId="1741273835" sldId="341"/>
        </pc:sldMkLst>
      </pc:sldChg>
      <pc:sldChg chg="del">
        <pc:chgData name="leheng sheng" userId="8e31d35ac20cf96c" providerId="LiveId" clId="{25D1B7C0-67B3-4BE8-AD7A-DDBF9E7B2376}" dt="2024-04-28T05:52:34.861" v="37" actId="47"/>
        <pc:sldMkLst>
          <pc:docMk/>
          <pc:sldMk cId="1125051705" sldId="342"/>
        </pc:sldMkLst>
      </pc:sldChg>
      <pc:sldChg chg="del">
        <pc:chgData name="leheng sheng" userId="8e31d35ac20cf96c" providerId="LiveId" clId="{25D1B7C0-67B3-4BE8-AD7A-DDBF9E7B2376}" dt="2024-04-28T05:52:35.232" v="38" actId="47"/>
        <pc:sldMkLst>
          <pc:docMk/>
          <pc:sldMk cId="4102571136" sldId="343"/>
        </pc:sldMkLst>
      </pc:sldChg>
      <pc:sldChg chg="del">
        <pc:chgData name="leheng sheng" userId="8e31d35ac20cf96c" providerId="LiveId" clId="{25D1B7C0-67B3-4BE8-AD7A-DDBF9E7B2376}" dt="2024-04-28T05:52:38.535" v="52" actId="47"/>
        <pc:sldMkLst>
          <pc:docMk/>
          <pc:sldMk cId="4143065741" sldId="345"/>
        </pc:sldMkLst>
      </pc:sldChg>
      <pc:sldChg chg="del">
        <pc:chgData name="leheng sheng" userId="8e31d35ac20cf96c" providerId="LiveId" clId="{25D1B7C0-67B3-4BE8-AD7A-DDBF9E7B2376}" dt="2024-04-28T05:52:38.360" v="51" actId="47"/>
        <pc:sldMkLst>
          <pc:docMk/>
          <pc:sldMk cId="323346602" sldId="346"/>
        </pc:sldMkLst>
      </pc:sldChg>
      <pc:sldChg chg="del">
        <pc:chgData name="leheng sheng" userId="8e31d35ac20cf96c" providerId="LiveId" clId="{25D1B7C0-67B3-4BE8-AD7A-DDBF9E7B2376}" dt="2024-04-28T05:52:35.479" v="39" actId="47"/>
        <pc:sldMkLst>
          <pc:docMk/>
          <pc:sldMk cId="3022106727" sldId="347"/>
        </pc:sldMkLst>
      </pc:sldChg>
      <pc:sldChg chg="del">
        <pc:chgData name="leheng sheng" userId="8e31d35ac20cf96c" providerId="LiveId" clId="{25D1B7C0-67B3-4BE8-AD7A-DDBF9E7B2376}" dt="2024-04-28T05:52:36.068" v="41" actId="47"/>
        <pc:sldMkLst>
          <pc:docMk/>
          <pc:sldMk cId="1743114038" sldId="348"/>
        </pc:sldMkLst>
      </pc:sldChg>
      <pc:sldChg chg="del">
        <pc:chgData name="leheng sheng" userId="8e31d35ac20cf96c" providerId="LiveId" clId="{25D1B7C0-67B3-4BE8-AD7A-DDBF9E7B2376}" dt="2024-04-28T05:52:35.789" v="40" actId="47"/>
        <pc:sldMkLst>
          <pc:docMk/>
          <pc:sldMk cId="34143913" sldId="349"/>
        </pc:sldMkLst>
      </pc:sldChg>
      <pc:sldChg chg="del">
        <pc:chgData name="leheng sheng" userId="8e31d35ac20cf96c" providerId="LiveId" clId="{25D1B7C0-67B3-4BE8-AD7A-DDBF9E7B2376}" dt="2024-04-28T05:52:34.111" v="34" actId="47"/>
        <pc:sldMkLst>
          <pc:docMk/>
          <pc:sldMk cId="2584195949" sldId="350"/>
        </pc:sldMkLst>
      </pc:sldChg>
      <pc:sldChg chg="del">
        <pc:chgData name="leheng sheng" userId="8e31d35ac20cf96c" providerId="LiveId" clId="{25D1B7C0-67B3-4BE8-AD7A-DDBF9E7B2376}" dt="2024-04-28T05:52:33.180" v="30" actId="47"/>
        <pc:sldMkLst>
          <pc:docMk/>
          <pc:sldMk cId="1853260016" sldId="351"/>
        </pc:sldMkLst>
      </pc:sldChg>
      <pc:sldChg chg="del">
        <pc:chgData name="leheng sheng" userId="8e31d35ac20cf96c" providerId="LiveId" clId="{25D1B7C0-67B3-4BE8-AD7A-DDBF9E7B2376}" dt="2024-04-28T05:52:33.478" v="31" actId="47"/>
        <pc:sldMkLst>
          <pc:docMk/>
          <pc:sldMk cId="1106258436" sldId="352"/>
        </pc:sldMkLst>
      </pc:sldChg>
    </pc:docChg>
  </pc:docChgLst>
  <pc:docChgLst>
    <pc:chgData name="leheng sheng" userId="8e31d35ac20cf96c" providerId="LiveId" clId="{AF8E3F91-AE73-4057-8D45-0C526D35BC9D}"/>
    <pc:docChg chg="undo custSel modSld modMainMaster">
      <pc:chgData name="leheng sheng" userId="8e31d35ac20cf96c" providerId="LiveId" clId="{AF8E3F91-AE73-4057-8D45-0C526D35BC9D}" dt="2023-10-27T09:43:55.777" v="1624" actId="1035"/>
      <pc:docMkLst>
        <pc:docMk/>
      </pc:docMkLst>
      <pc:sldChg chg="addSp delSp modSp mod">
        <pc:chgData name="leheng sheng" userId="8e31d35ac20cf96c" providerId="LiveId" clId="{AF8E3F91-AE73-4057-8D45-0C526D35BC9D}" dt="2023-10-27T09:43:55.777" v="1624" actId="1035"/>
        <pc:sldMkLst>
          <pc:docMk/>
          <pc:sldMk cId="1449328449" sldId="256"/>
        </pc:sldMkLst>
      </pc:sldChg>
      <pc:sldMasterChg chg="modSp modSldLayout">
        <pc:chgData name="leheng sheng" userId="8e31d35ac20cf96c" providerId="LiveId" clId="{AF8E3F91-AE73-4057-8D45-0C526D35BC9D}" dt="2023-10-27T08:45:55.050" v="57"/>
        <pc:sldMasterMkLst>
          <pc:docMk/>
          <pc:sldMasterMk cId="3244047830" sldId="2147483660"/>
        </pc:sldMasterMkLst>
        <pc:sldLayoutChg chg="modSp">
          <pc:chgData name="leheng sheng" userId="8e31d35ac20cf96c" providerId="LiveId" clId="{AF8E3F91-AE73-4057-8D45-0C526D35BC9D}" dt="2023-10-27T08:45:55.050" v="57"/>
          <pc:sldLayoutMkLst>
            <pc:docMk/>
            <pc:sldMasterMk cId="3244047830" sldId="2147483660"/>
            <pc:sldLayoutMk cId="1290522487" sldId="2147483661"/>
          </pc:sldLayoutMkLst>
        </pc:sldLayoutChg>
        <pc:sldLayoutChg chg="modSp">
          <pc:chgData name="leheng sheng" userId="8e31d35ac20cf96c" providerId="LiveId" clId="{AF8E3F91-AE73-4057-8D45-0C526D35BC9D}" dt="2023-10-27T08:45:55.050" v="57"/>
          <pc:sldLayoutMkLst>
            <pc:docMk/>
            <pc:sldMasterMk cId="3244047830" sldId="2147483660"/>
            <pc:sldLayoutMk cId="2103067144" sldId="2147483663"/>
          </pc:sldLayoutMkLst>
        </pc:sldLayoutChg>
        <pc:sldLayoutChg chg="modSp">
          <pc:chgData name="leheng sheng" userId="8e31d35ac20cf96c" providerId="LiveId" clId="{AF8E3F91-AE73-4057-8D45-0C526D35BC9D}" dt="2023-10-27T08:45:55.050" v="57"/>
          <pc:sldLayoutMkLst>
            <pc:docMk/>
            <pc:sldMasterMk cId="3244047830" sldId="2147483660"/>
            <pc:sldLayoutMk cId="3315359969" sldId="2147483664"/>
          </pc:sldLayoutMkLst>
        </pc:sldLayoutChg>
        <pc:sldLayoutChg chg="modSp">
          <pc:chgData name="leheng sheng" userId="8e31d35ac20cf96c" providerId="LiveId" clId="{AF8E3F91-AE73-4057-8D45-0C526D35BC9D}" dt="2023-10-27T08:45:55.050" v="57"/>
          <pc:sldLayoutMkLst>
            <pc:docMk/>
            <pc:sldMasterMk cId="3244047830" sldId="2147483660"/>
            <pc:sldLayoutMk cId="3094993580" sldId="2147483665"/>
          </pc:sldLayoutMkLst>
        </pc:sldLayoutChg>
        <pc:sldLayoutChg chg="modSp">
          <pc:chgData name="leheng sheng" userId="8e31d35ac20cf96c" providerId="LiveId" clId="{AF8E3F91-AE73-4057-8D45-0C526D35BC9D}" dt="2023-10-27T08:45:55.050" v="57"/>
          <pc:sldLayoutMkLst>
            <pc:docMk/>
            <pc:sldMasterMk cId="3244047830" sldId="2147483660"/>
            <pc:sldLayoutMk cId="3142491953" sldId="2147483668"/>
          </pc:sldLayoutMkLst>
        </pc:sldLayoutChg>
        <pc:sldLayoutChg chg="modSp">
          <pc:chgData name="leheng sheng" userId="8e31d35ac20cf96c" providerId="LiveId" clId="{AF8E3F91-AE73-4057-8D45-0C526D35BC9D}" dt="2023-10-27T08:45:55.050" v="57"/>
          <pc:sldLayoutMkLst>
            <pc:docMk/>
            <pc:sldMasterMk cId="3244047830" sldId="2147483660"/>
            <pc:sldLayoutMk cId="102841093" sldId="2147483669"/>
          </pc:sldLayoutMkLst>
        </pc:sldLayoutChg>
        <pc:sldLayoutChg chg="modSp">
          <pc:chgData name="leheng sheng" userId="8e31d35ac20cf96c" providerId="LiveId" clId="{AF8E3F91-AE73-4057-8D45-0C526D35BC9D}" dt="2023-10-27T08:45:55.050" v="57"/>
          <pc:sldLayoutMkLst>
            <pc:docMk/>
            <pc:sldMasterMk cId="3244047830" sldId="2147483660"/>
            <pc:sldLayoutMk cId="2924666589" sldId="2147483671"/>
          </pc:sldLayoutMkLst>
        </pc:sldLayoutChg>
      </pc:sldMasterChg>
    </pc:docChg>
  </pc:docChgLst>
  <pc:docChgLst>
    <pc:chgData name="leheng sheng" userId="8e31d35ac20cf96c" providerId="LiveId" clId="{4ACC49C5-C4D2-46E6-9D75-FEE26A48F1B2}"/>
    <pc:docChg chg="undo custSel addSld modSld">
      <pc:chgData name="leheng sheng" userId="8e31d35ac20cf96c" providerId="LiveId" clId="{4ACC49C5-C4D2-46E6-9D75-FEE26A48F1B2}" dt="2024-03-27T04:10:21.646" v="2434" actId="20577"/>
      <pc:docMkLst>
        <pc:docMk/>
      </pc:docMkLst>
      <pc:sldChg chg="addSp modSp mod">
        <pc:chgData name="leheng sheng" userId="8e31d35ac20cf96c" providerId="LiveId" clId="{4ACC49C5-C4D2-46E6-9D75-FEE26A48F1B2}" dt="2024-03-27T04:10:21.646" v="2434" actId="20577"/>
        <pc:sldMkLst>
          <pc:docMk/>
          <pc:sldMk cId="29848565" sldId="270"/>
        </pc:sldMkLst>
      </pc:sldChg>
      <pc:sldChg chg="addSp mod">
        <pc:chgData name="leheng sheng" userId="8e31d35ac20cf96c" providerId="LiveId" clId="{4ACC49C5-C4D2-46E6-9D75-FEE26A48F1B2}" dt="2024-03-24T15:05:02.845" v="45" actId="22"/>
        <pc:sldMkLst>
          <pc:docMk/>
          <pc:sldMk cId="820742943" sldId="278"/>
        </pc:sldMkLst>
      </pc:sldChg>
      <pc:sldChg chg="addSp modSp mod">
        <pc:chgData name="leheng sheng" userId="8e31d35ac20cf96c" providerId="LiveId" clId="{4ACC49C5-C4D2-46E6-9D75-FEE26A48F1B2}" dt="2024-03-27T03:28:41.587" v="2162" actId="113"/>
        <pc:sldMkLst>
          <pc:docMk/>
          <pc:sldMk cId="1709667616" sldId="284"/>
        </pc:sldMkLst>
      </pc:sldChg>
      <pc:sldChg chg="modSp mod">
        <pc:chgData name="leheng sheng" userId="8e31d35ac20cf96c" providerId="LiveId" clId="{4ACC49C5-C4D2-46E6-9D75-FEE26A48F1B2}" dt="2024-03-25T08:13:52.680" v="1580" actId="20577"/>
        <pc:sldMkLst>
          <pc:docMk/>
          <pc:sldMk cId="3631299569" sldId="296"/>
        </pc:sldMkLst>
      </pc:sldChg>
      <pc:sldChg chg="delSp modSp add mod">
        <pc:chgData name="leheng sheng" userId="8e31d35ac20cf96c" providerId="LiveId" clId="{4ACC49C5-C4D2-46E6-9D75-FEE26A48F1B2}" dt="2024-03-18T12:34:00.282" v="8" actId="478"/>
        <pc:sldMkLst>
          <pc:docMk/>
          <pc:sldMk cId="900504350" sldId="299"/>
        </pc:sldMkLst>
      </pc:sldChg>
      <pc:sldChg chg="addSp delSp modSp add mod">
        <pc:chgData name="leheng sheng" userId="8e31d35ac20cf96c" providerId="LiveId" clId="{4ACC49C5-C4D2-46E6-9D75-FEE26A48F1B2}" dt="2024-03-25T03:47:01.162" v="1322" actId="21"/>
        <pc:sldMkLst>
          <pc:docMk/>
          <pc:sldMk cId="2069264211" sldId="300"/>
        </pc:sldMkLst>
      </pc:sldChg>
      <pc:sldChg chg="addSp delSp modSp add mod">
        <pc:chgData name="leheng sheng" userId="8e31d35ac20cf96c" providerId="LiveId" clId="{4ACC49C5-C4D2-46E6-9D75-FEE26A48F1B2}" dt="2024-03-27T02:44:49.972" v="1585" actId="1037"/>
        <pc:sldMkLst>
          <pc:docMk/>
          <pc:sldMk cId="4118470311" sldId="301"/>
        </pc:sldMkLst>
      </pc:sldChg>
      <pc:sldChg chg="addSp delSp modSp add mod">
        <pc:chgData name="leheng sheng" userId="8e31d35ac20cf96c" providerId="LiveId" clId="{4ACC49C5-C4D2-46E6-9D75-FEE26A48F1B2}" dt="2024-03-25T02:16:50.792" v="189" actId="20577"/>
        <pc:sldMkLst>
          <pc:docMk/>
          <pc:sldMk cId="1335923153" sldId="302"/>
        </pc:sldMkLst>
      </pc:sldChg>
      <pc:sldChg chg="addSp delSp modSp add mod">
        <pc:chgData name="leheng sheng" userId="8e31d35ac20cf96c" providerId="LiveId" clId="{4ACC49C5-C4D2-46E6-9D75-FEE26A48F1B2}" dt="2024-03-25T02:29:06.846" v="351" actId="1076"/>
        <pc:sldMkLst>
          <pc:docMk/>
          <pc:sldMk cId="3992790654" sldId="303"/>
        </pc:sldMkLst>
      </pc:sldChg>
      <pc:sldChg chg="addSp delSp modSp add mod">
        <pc:chgData name="leheng sheng" userId="8e31d35ac20cf96c" providerId="LiveId" clId="{4ACC49C5-C4D2-46E6-9D75-FEE26A48F1B2}" dt="2024-03-25T02:32:38.927" v="433" actId="20577"/>
        <pc:sldMkLst>
          <pc:docMk/>
          <pc:sldMk cId="3626478992" sldId="304"/>
        </pc:sldMkLst>
      </pc:sldChg>
      <pc:sldChg chg="addSp delSp modSp add mod">
        <pc:chgData name="leheng sheng" userId="8e31d35ac20cf96c" providerId="LiveId" clId="{4ACC49C5-C4D2-46E6-9D75-FEE26A48F1B2}" dt="2024-03-25T02:52:21.563" v="552" actId="1036"/>
        <pc:sldMkLst>
          <pc:docMk/>
          <pc:sldMk cId="1970420157" sldId="305"/>
        </pc:sldMkLst>
      </pc:sldChg>
      <pc:sldChg chg="addSp delSp modSp add mod">
        <pc:chgData name="leheng sheng" userId="8e31d35ac20cf96c" providerId="LiveId" clId="{4ACC49C5-C4D2-46E6-9D75-FEE26A48F1B2}" dt="2024-03-25T02:55:03.921" v="562" actId="1076"/>
        <pc:sldMkLst>
          <pc:docMk/>
          <pc:sldMk cId="1445647214" sldId="306"/>
        </pc:sldMkLst>
      </pc:sldChg>
      <pc:sldChg chg="addSp delSp modSp add mod">
        <pc:chgData name="leheng sheng" userId="8e31d35ac20cf96c" providerId="LiveId" clId="{4ACC49C5-C4D2-46E6-9D75-FEE26A48F1B2}" dt="2024-03-25T03:15:51.083" v="959" actId="20577"/>
        <pc:sldMkLst>
          <pc:docMk/>
          <pc:sldMk cId="1110598749" sldId="307"/>
        </pc:sldMkLst>
      </pc:sldChg>
      <pc:sldChg chg="addSp delSp modSp add mod">
        <pc:chgData name="leheng sheng" userId="8e31d35ac20cf96c" providerId="LiveId" clId="{4ACC49C5-C4D2-46E6-9D75-FEE26A48F1B2}" dt="2024-03-25T03:12:39.258" v="716" actId="14100"/>
        <pc:sldMkLst>
          <pc:docMk/>
          <pc:sldMk cId="2554337573" sldId="308"/>
        </pc:sldMkLst>
      </pc:sldChg>
      <pc:sldChg chg="addSp delSp modSp add mod">
        <pc:chgData name="leheng sheng" userId="8e31d35ac20cf96c" providerId="LiveId" clId="{4ACC49C5-C4D2-46E6-9D75-FEE26A48F1B2}" dt="2024-03-25T03:13:19.676" v="727"/>
        <pc:sldMkLst>
          <pc:docMk/>
          <pc:sldMk cId="2737796245" sldId="309"/>
        </pc:sldMkLst>
      </pc:sldChg>
      <pc:sldChg chg="addSp delSp modSp add mod">
        <pc:chgData name="leheng sheng" userId="8e31d35ac20cf96c" providerId="LiveId" clId="{4ACC49C5-C4D2-46E6-9D75-FEE26A48F1B2}" dt="2024-03-25T03:17:44.828" v="1049" actId="207"/>
        <pc:sldMkLst>
          <pc:docMk/>
          <pc:sldMk cId="2487497982" sldId="310"/>
        </pc:sldMkLst>
      </pc:sldChg>
      <pc:sldChg chg="addSp delSp modSp add mod">
        <pc:chgData name="leheng sheng" userId="8e31d35ac20cf96c" providerId="LiveId" clId="{4ACC49C5-C4D2-46E6-9D75-FEE26A48F1B2}" dt="2024-03-25T07:04:16.069" v="1464" actId="20577"/>
        <pc:sldMkLst>
          <pc:docMk/>
          <pc:sldMk cId="1629092324" sldId="311"/>
        </pc:sldMkLst>
      </pc:sldChg>
      <pc:sldChg chg="addSp delSp modSp add mod">
        <pc:chgData name="leheng sheng" userId="8e31d35ac20cf96c" providerId="LiveId" clId="{4ACC49C5-C4D2-46E6-9D75-FEE26A48F1B2}" dt="2024-03-25T03:52:26.633" v="1452" actId="1076"/>
        <pc:sldMkLst>
          <pc:docMk/>
          <pc:sldMk cId="3421241178" sldId="312"/>
        </pc:sldMkLst>
      </pc:sldChg>
      <pc:sldChg chg="addSp delSp modSp add mod">
        <pc:chgData name="leheng sheng" userId="8e31d35ac20cf96c" providerId="LiveId" clId="{4ACC49C5-C4D2-46E6-9D75-FEE26A48F1B2}" dt="2024-03-25T07:11:05.008" v="1508" actId="1076"/>
        <pc:sldMkLst>
          <pc:docMk/>
          <pc:sldMk cId="3722478432" sldId="313"/>
        </pc:sldMkLst>
      </pc:sldChg>
    </pc:docChg>
  </pc:docChgLst>
  <pc:docChgLst>
    <pc:chgData name="leheng sheng" userId="8e31d35ac20cf96c" providerId="LiveId" clId="{DE695CFB-BEAB-439E-BD5F-14CA9A78239D}"/>
    <pc:docChg chg="undo custSel addSld modSld">
      <pc:chgData name="leheng sheng" userId="8e31d35ac20cf96c" providerId="LiveId" clId="{DE695CFB-BEAB-439E-BD5F-14CA9A78239D}" dt="2024-03-05T03:37:45.506" v="712" actId="20577"/>
      <pc:docMkLst>
        <pc:docMk/>
      </pc:docMkLst>
      <pc:sldChg chg="addSp delSp modSp mod">
        <pc:chgData name="leheng sheng" userId="8e31d35ac20cf96c" providerId="LiveId" clId="{DE695CFB-BEAB-439E-BD5F-14CA9A78239D}" dt="2024-03-05T03:14:56.166" v="639" actId="20577"/>
        <pc:sldMkLst>
          <pc:docMk/>
          <pc:sldMk cId="29848565" sldId="270"/>
        </pc:sldMkLst>
      </pc:sldChg>
      <pc:sldChg chg="addSp delSp modSp mod">
        <pc:chgData name="leheng sheng" userId="8e31d35ac20cf96c" providerId="LiveId" clId="{DE695CFB-BEAB-439E-BD5F-14CA9A78239D}" dt="2024-03-05T03:37:45.506" v="712" actId="20577"/>
        <pc:sldMkLst>
          <pc:docMk/>
          <pc:sldMk cId="2271071816" sldId="278"/>
        </pc:sldMkLst>
      </pc:sldChg>
      <pc:sldChg chg="addSp delSp modSp add mod">
        <pc:chgData name="leheng sheng" userId="8e31d35ac20cf96c" providerId="LiveId" clId="{DE695CFB-BEAB-439E-BD5F-14CA9A78239D}" dt="2024-03-04T07:42:08.199" v="542" actId="14100"/>
        <pc:sldMkLst>
          <pc:docMk/>
          <pc:sldMk cId="1716459155" sldId="279"/>
        </pc:sldMkLst>
      </pc:sldChg>
    </pc:docChg>
  </pc:docChgLst>
  <pc:docChgLst>
    <pc:chgData name="sheng leheng" userId="8e31d35ac20cf96c" providerId="LiveId" clId="{B36BB2DA-ADFB-4321-BCC5-ED44D701DE31}"/>
    <pc:docChg chg="undo custSel addSld modSld sldOrd">
      <pc:chgData name="sheng leheng" userId="8e31d35ac20cf96c" providerId="LiveId" clId="{B36BB2DA-ADFB-4321-BCC5-ED44D701DE31}" dt="2023-11-06T08:31:23.608" v="563" actId="20577"/>
      <pc:docMkLst>
        <pc:docMk/>
      </pc:docMkLst>
      <pc:sldChg chg="addSp delSp mod">
        <pc:chgData name="sheng leheng" userId="8e31d35ac20cf96c" providerId="LiveId" clId="{B36BB2DA-ADFB-4321-BCC5-ED44D701DE31}" dt="2023-11-06T07:50:07.653" v="1" actId="22"/>
        <pc:sldMkLst>
          <pc:docMk/>
          <pc:sldMk cId="1449328449" sldId="256"/>
        </pc:sldMkLst>
      </pc:sldChg>
      <pc:sldChg chg="addSp delSp modSp mod">
        <pc:chgData name="sheng leheng" userId="8e31d35ac20cf96c" providerId="LiveId" clId="{B36BB2DA-ADFB-4321-BCC5-ED44D701DE31}" dt="2023-11-06T07:54:02.163" v="248" actId="1037"/>
        <pc:sldMkLst>
          <pc:docMk/>
          <pc:sldMk cId="1523854331" sldId="258"/>
        </pc:sldMkLst>
      </pc:sldChg>
      <pc:sldChg chg="addSp delSp mod">
        <pc:chgData name="sheng leheng" userId="8e31d35ac20cf96c" providerId="LiveId" clId="{B36BB2DA-ADFB-4321-BCC5-ED44D701DE31}" dt="2023-11-06T08:28:56.669" v="336" actId="22"/>
        <pc:sldMkLst>
          <pc:docMk/>
          <pc:sldMk cId="2625136126" sldId="260"/>
        </pc:sldMkLst>
      </pc:sldChg>
      <pc:sldChg chg="add ord">
        <pc:chgData name="sheng leheng" userId="8e31d35ac20cf96c" providerId="LiveId" clId="{B36BB2DA-ADFB-4321-BCC5-ED44D701DE31}" dt="2023-11-06T07:50:16.043" v="4"/>
        <pc:sldMkLst>
          <pc:docMk/>
          <pc:sldMk cId="3690833969" sldId="261"/>
        </pc:sldMkLst>
      </pc:sldChg>
      <pc:sldChg chg="addSp delSp modSp add mod">
        <pc:chgData name="sheng leheng" userId="8e31d35ac20cf96c" providerId="LiveId" clId="{B36BB2DA-ADFB-4321-BCC5-ED44D701DE31}" dt="2023-11-06T07:57:26.255" v="334" actId="1076"/>
        <pc:sldMkLst>
          <pc:docMk/>
          <pc:sldMk cId="3880199278" sldId="262"/>
        </pc:sldMkLst>
      </pc:sldChg>
      <pc:sldChg chg="modSp add mod">
        <pc:chgData name="sheng leheng" userId="8e31d35ac20cf96c" providerId="LiveId" clId="{B36BB2DA-ADFB-4321-BCC5-ED44D701DE31}" dt="2023-11-06T08:31:23.608" v="563" actId="20577"/>
        <pc:sldMkLst>
          <pc:docMk/>
          <pc:sldMk cId="3987243166" sldId="263"/>
        </pc:sldMkLst>
      </pc:sldChg>
    </pc:docChg>
  </pc:docChgLst>
  <pc:docChgLst>
    <pc:chgData name="leheng sheng" userId="8e31d35ac20cf96c" providerId="LiveId" clId="{31D5AFB5-73BF-A848-A105-2C6FF70F708F}"/>
    <pc:docChg chg="undo custSel addSld delSld modSld sldOrd">
      <pc:chgData name="leheng sheng" userId="8e31d35ac20cf96c" providerId="LiveId" clId="{31D5AFB5-73BF-A848-A105-2C6FF70F708F}" dt="2024-09-08T17:10:08.220" v="1724" actId="113"/>
      <pc:docMkLst>
        <pc:docMk/>
      </pc:docMkLst>
      <pc:sldChg chg="modSp mod">
        <pc:chgData name="leheng sheng" userId="8e31d35ac20cf96c" providerId="LiveId" clId="{31D5AFB5-73BF-A848-A105-2C6FF70F708F}" dt="2024-09-08T16:41:31.899" v="673" actId="20577"/>
        <pc:sldMkLst>
          <pc:docMk/>
          <pc:sldMk cId="820742943" sldId="278"/>
        </pc:sldMkLst>
      </pc:sldChg>
      <pc:sldChg chg="del">
        <pc:chgData name="leheng sheng" userId="8e31d35ac20cf96c" providerId="LiveId" clId="{31D5AFB5-73BF-A848-A105-2C6FF70F708F}" dt="2024-09-08T15:58:16.537" v="21" actId="2696"/>
        <pc:sldMkLst>
          <pc:docMk/>
          <pc:sldMk cId="4077347926" sldId="340"/>
        </pc:sldMkLst>
      </pc:sldChg>
      <pc:sldChg chg="del">
        <pc:chgData name="leheng sheng" userId="8e31d35ac20cf96c" providerId="LiveId" clId="{31D5AFB5-73BF-A848-A105-2C6FF70F708F}" dt="2024-09-08T16:40:29.575" v="650" actId="2696"/>
        <pc:sldMkLst>
          <pc:docMk/>
          <pc:sldMk cId="2642272025" sldId="393"/>
        </pc:sldMkLst>
      </pc:sldChg>
      <pc:sldChg chg="del">
        <pc:chgData name="leheng sheng" userId="8e31d35ac20cf96c" providerId="LiveId" clId="{31D5AFB5-73BF-A848-A105-2C6FF70F708F}" dt="2024-09-08T16:40:27.270" v="649" actId="2696"/>
        <pc:sldMkLst>
          <pc:docMk/>
          <pc:sldMk cId="294981642" sldId="394"/>
        </pc:sldMkLst>
      </pc:sldChg>
      <pc:sldChg chg="modSp add mod">
        <pc:chgData name="leheng sheng" userId="8e31d35ac20cf96c" providerId="LiveId" clId="{31D5AFB5-73BF-A848-A105-2C6FF70F708F}" dt="2024-09-08T15:59:01.753" v="28"/>
        <pc:sldMkLst>
          <pc:docMk/>
          <pc:sldMk cId="762155942" sldId="398"/>
        </pc:sldMkLst>
      </pc:sldChg>
      <pc:sldChg chg="del">
        <pc:chgData name="leheng sheng" userId="8e31d35ac20cf96c" providerId="LiveId" clId="{31D5AFB5-73BF-A848-A105-2C6FF70F708F}" dt="2024-09-08T16:40:32.712" v="651" actId="2696"/>
        <pc:sldMkLst>
          <pc:docMk/>
          <pc:sldMk cId="2562867166" sldId="398"/>
        </pc:sldMkLst>
      </pc:sldChg>
      <pc:sldChg chg="del">
        <pc:chgData name="leheng sheng" userId="8e31d35ac20cf96c" providerId="LiveId" clId="{31D5AFB5-73BF-A848-A105-2C6FF70F708F}" dt="2024-09-08T16:40:33.939" v="652" actId="2696"/>
        <pc:sldMkLst>
          <pc:docMk/>
          <pc:sldMk cId="2575386014" sldId="399"/>
        </pc:sldMkLst>
      </pc:sldChg>
      <pc:sldChg chg="del">
        <pc:chgData name="leheng sheng" userId="8e31d35ac20cf96c" providerId="LiveId" clId="{31D5AFB5-73BF-A848-A105-2C6FF70F708F}" dt="2024-09-08T16:40:34.417" v="653" actId="2696"/>
        <pc:sldMkLst>
          <pc:docMk/>
          <pc:sldMk cId="3842571281" sldId="400"/>
        </pc:sldMkLst>
      </pc:sldChg>
      <pc:sldChg chg="add">
        <pc:chgData name="leheng sheng" userId="8e31d35ac20cf96c" providerId="LiveId" clId="{31D5AFB5-73BF-A848-A105-2C6FF70F708F}" dt="2024-09-08T15:59:16.637" v="29"/>
        <pc:sldMkLst>
          <pc:docMk/>
          <pc:sldMk cId="128137947" sldId="1108"/>
        </pc:sldMkLst>
      </pc:sldChg>
      <pc:sldChg chg="modSp mod">
        <pc:chgData name="leheng sheng" userId="8e31d35ac20cf96c" providerId="LiveId" clId="{31D5AFB5-73BF-A848-A105-2C6FF70F708F}" dt="2024-09-08T16:54:28.123" v="1078" actId="20577"/>
        <pc:sldMkLst>
          <pc:docMk/>
          <pc:sldMk cId="762155942" sldId="1109"/>
        </pc:sldMkLst>
      </pc:sldChg>
      <pc:sldChg chg="modSp add del mod modNotes">
        <pc:chgData name="leheng sheng" userId="8e31d35ac20cf96c" providerId="LiveId" clId="{31D5AFB5-73BF-A848-A105-2C6FF70F708F}" dt="2024-09-08T16:10:17.561" v="76" actId="14734"/>
        <pc:sldMkLst>
          <pc:docMk/>
          <pc:sldMk cId="1858782016" sldId="1263"/>
        </pc:sldMkLst>
      </pc:sldChg>
      <pc:sldChg chg="modSp add del modNotes">
        <pc:chgData name="leheng sheng" userId="8e31d35ac20cf96c" providerId="LiveId" clId="{31D5AFB5-73BF-A848-A105-2C6FF70F708F}" dt="2024-09-08T16:41:49.364" v="674" actId="2696"/>
        <pc:sldMkLst>
          <pc:docMk/>
          <pc:sldMk cId="1215888865" sldId="1264"/>
        </pc:sldMkLst>
      </pc:sldChg>
      <pc:sldChg chg="addSp delSp modSp add mod">
        <pc:chgData name="leheng sheng" userId="8e31d35ac20cf96c" providerId="LiveId" clId="{31D5AFB5-73BF-A848-A105-2C6FF70F708F}" dt="2024-09-08T16:55:27.009" v="1110" actId="113"/>
        <pc:sldMkLst>
          <pc:docMk/>
          <pc:sldMk cId="1067317190" sldId="1265"/>
        </pc:sldMkLst>
      </pc:sldChg>
      <pc:sldChg chg="addSp delSp modSp add mod">
        <pc:chgData name="leheng sheng" userId="8e31d35ac20cf96c" providerId="LiveId" clId="{31D5AFB5-73BF-A848-A105-2C6FF70F708F}" dt="2024-09-08T16:34:57.974" v="648" actId="20577"/>
        <pc:sldMkLst>
          <pc:docMk/>
          <pc:sldMk cId="253124264" sldId="1266"/>
        </pc:sldMkLst>
      </pc:sldChg>
      <pc:sldChg chg="delSp add del mod">
        <pc:chgData name="leheng sheng" userId="8e31d35ac20cf96c" providerId="LiveId" clId="{31D5AFB5-73BF-A848-A105-2C6FF70F708F}" dt="2024-09-08T16:41:59.641" v="677" actId="2696"/>
        <pc:sldMkLst>
          <pc:docMk/>
          <pc:sldMk cId="134367661" sldId="1267"/>
        </pc:sldMkLst>
      </pc:sldChg>
      <pc:sldChg chg="addSp delSp modSp add mod">
        <pc:chgData name="leheng sheng" userId="8e31d35ac20cf96c" providerId="LiveId" clId="{31D5AFB5-73BF-A848-A105-2C6FF70F708F}" dt="2024-09-08T17:10:08.220" v="1724" actId="113"/>
        <pc:sldMkLst>
          <pc:docMk/>
          <pc:sldMk cId="1379465732" sldId="1267"/>
        </pc:sldMkLst>
      </pc:sldChg>
      <pc:sldChg chg="addSp delSp modSp add mod">
        <pc:chgData name="leheng sheng" userId="8e31d35ac20cf96c" providerId="LiveId" clId="{31D5AFB5-73BF-A848-A105-2C6FF70F708F}" dt="2024-09-08T16:47:18.568" v="880" actId="14100"/>
        <pc:sldMkLst>
          <pc:docMk/>
          <pc:sldMk cId="911767113" sldId="1268"/>
        </pc:sldMkLst>
      </pc:sldChg>
      <pc:sldChg chg="addSp delSp modSp add mod">
        <pc:chgData name="leheng sheng" userId="8e31d35ac20cf96c" providerId="LiveId" clId="{31D5AFB5-73BF-A848-A105-2C6FF70F708F}" dt="2024-09-08T16:49:40.558" v="947" actId="20577"/>
        <pc:sldMkLst>
          <pc:docMk/>
          <pc:sldMk cId="784422856" sldId="1269"/>
        </pc:sldMkLst>
      </pc:sldChg>
      <pc:sldChg chg="addSp delSp modSp add mod">
        <pc:chgData name="leheng sheng" userId="8e31d35ac20cf96c" providerId="LiveId" clId="{31D5AFB5-73BF-A848-A105-2C6FF70F708F}" dt="2024-09-08T16:50:17.114" v="958" actId="1076"/>
        <pc:sldMkLst>
          <pc:docMk/>
          <pc:sldMk cId="1893845999" sldId="1270"/>
        </pc:sldMkLst>
      </pc:sldChg>
      <pc:sldChg chg="delSp modSp add mod ord">
        <pc:chgData name="leheng sheng" userId="8e31d35ac20cf96c" providerId="LiveId" clId="{31D5AFB5-73BF-A848-A105-2C6FF70F708F}" dt="2024-09-08T17:08:48.263" v="1693" actId="20577"/>
        <pc:sldMkLst>
          <pc:docMk/>
          <pc:sldMk cId="2931803810" sldId="1271"/>
        </pc:sldMkLst>
      </pc:sldChg>
      <pc:sldChg chg="modSp add mod">
        <pc:chgData name="leheng sheng" userId="8e31d35ac20cf96c" providerId="LiveId" clId="{31D5AFB5-73BF-A848-A105-2C6FF70F708F}" dt="2024-09-08T16:54:35.679" v="1082" actId="20577"/>
        <pc:sldMkLst>
          <pc:docMk/>
          <pc:sldMk cId="4003291223" sldId="1272"/>
        </pc:sldMkLst>
      </pc:sldChg>
      <pc:sldChg chg="addSp delSp modSp add mod">
        <pc:chgData name="leheng sheng" userId="8e31d35ac20cf96c" providerId="LiveId" clId="{31D5AFB5-73BF-A848-A105-2C6FF70F708F}" dt="2024-09-08T17:08:19.066" v="1673" actId="20577"/>
        <pc:sldMkLst>
          <pc:docMk/>
          <pc:sldMk cId="3031130604" sldId="1273"/>
        </pc:sldMkLst>
      </pc:sldChg>
      <pc:sldChg chg="add del">
        <pc:chgData name="leheng sheng" userId="8e31d35ac20cf96c" providerId="LiveId" clId="{31D5AFB5-73BF-A848-A105-2C6FF70F708F}" dt="2024-09-08T17:08:38.735" v="1675" actId="2696"/>
        <pc:sldMkLst>
          <pc:docMk/>
          <pc:sldMk cId="2765800382" sldId="1274"/>
        </pc:sldMkLst>
      </pc:sldChg>
    </pc:docChg>
  </pc:docChgLst>
  <pc:docChgLst>
    <pc:chgData name="leheng sheng" userId="8e31d35ac20cf96c" providerId="LiveId" clId="{6DE616A3-2619-4334-A182-31D76E90B406}"/>
    <pc:docChg chg="undo custSel delSld modSld">
      <pc:chgData name="leheng sheng" userId="8e31d35ac20cf96c" providerId="LiveId" clId="{6DE616A3-2619-4334-A182-31D76E90B406}" dt="2023-11-27T05:52:31.439" v="636" actId="1076"/>
      <pc:docMkLst>
        <pc:docMk/>
      </pc:docMkLst>
      <pc:sldChg chg="del">
        <pc:chgData name="leheng sheng" userId="8e31d35ac20cf96c" providerId="LiveId" clId="{6DE616A3-2619-4334-A182-31D76E90B406}" dt="2023-11-27T05:19:47.905" v="101" actId="47"/>
        <pc:sldMkLst>
          <pc:docMk/>
          <pc:sldMk cId="1449328449" sldId="256"/>
        </pc:sldMkLst>
      </pc:sldChg>
      <pc:sldChg chg="addSp delSp modSp mod modNotesTx">
        <pc:chgData name="leheng sheng" userId="8e31d35ac20cf96c" providerId="LiveId" clId="{6DE616A3-2619-4334-A182-31D76E90B406}" dt="2023-11-27T05:52:31.439" v="636" actId="1076"/>
        <pc:sldMkLst>
          <pc:docMk/>
          <pc:sldMk cId="58990050" sldId="264"/>
        </pc:sldMkLst>
      </pc:sldChg>
      <pc:sldChg chg="modSp mod">
        <pc:chgData name="leheng sheng" userId="8e31d35ac20cf96c" providerId="LiveId" clId="{6DE616A3-2619-4334-A182-31D76E90B406}" dt="2023-11-27T04:50:00.425" v="9" actId="1076"/>
        <pc:sldMkLst>
          <pc:docMk/>
          <pc:sldMk cId="29848565" sldId="270"/>
        </pc:sldMkLst>
      </pc:sldChg>
      <pc:sldChg chg="del">
        <pc:chgData name="leheng sheng" userId="8e31d35ac20cf96c" providerId="LiveId" clId="{6DE616A3-2619-4334-A182-31D76E90B406}" dt="2023-11-27T05:19:48.437" v="102" actId="47"/>
        <pc:sldMkLst>
          <pc:docMk/>
          <pc:sldMk cId="870776955" sldId="271"/>
        </pc:sldMkLst>
      </pc:sldChg>
      <pc:sldChg chg="del">
        <pc:chgData name="leheng sheng" userId="8e31d35ac20cf96c" providerId="LiveId" clId="{6DE616A3-2619-4334-A182-31D76E90B406}" dt="2023-11-27T05:19:49.489" v="103" actId="47"/>
        <pc:sldMkLst>
          <pc:docMk/>
          <pc:sldMk cId="3837662783" sldId="273"/>
        </pc:sldMkLst>
      </pc:sldChg>
      <pc:sldChg chg="del">
        <pc:chgData name="leheng sheng" userId="8e31d35ac20cf96c" providerId="LiveId" clId="{6DE616A3-2619-4334-A182-31D76E90B406}" dt="2023-11-27T05:19:46.786" v="98" actId="47"/>
        <pc:sldMkLst>
          <pc:docMk/>
          <pc:sldMk cId="882345215" sldId="274"/>
        </pc:sldMkLst>
      </pc:sldChg>
      <pc:sldChg chg="del">
        <pc:chgData name="leheng sheng" userId="8e31d35ac20cf96c" providerId="LiveId" clId="{6DE616A3-2619-4334-A182-31D76E90B406}" dt="2023-11-27T05:19:47.148" v="99" actId="47"/>
        <pc:sldMkLst>
          <pc:docMk/>
          <pc:sldMk cId="3528419837" sldId="275"/>
        </pc:sldMkLst>
      </pc:sldChg>
      <pc:sldChg chg="del">
        <pc:chgData name="leheng sheng" userId="8e31d35ac20cf96c" providerId="LiveId" clId="{6DE616A3-2619-4334-A182-31D76E90B406}" dt="2023-11-27T05:19:47.550" v="100" actId="47"/>
        <pc:sldMkLst>
          <pc:docMk/>
          <pc:sldMk cId="33305775" sldId="276"/>
        </pc:sldMkLst>
      </pc:sldChg>
    </pc:docChg>
  </pc:docChgLst>
  <pc:docChgLst>
    <pc:chgData name="leheng sheng" userId="8e31d35ac20cf96c" providerId="LiveId" clId="{D7D81B7E-C4C1-4BA2-AE8F-F4F522C7A0BE}"/>
    <pc:docChg chg="undo custSel addSld delSld modSld sldOrd">
      <pc:chgData name="leheng sheng" userId="8e31d35ac20cf96c" providerId="LiveId" clId="{D7D81B7E-C4C1-4BA2-AE8F-F4F522C7A0BE}" dt="2023-11-13T03:51:08.018" v="1556" actId="5793"/>
      <pc:docMkLst>
        <pc:docMk/>
      </pc:docMkLst>
      <pc:sldChg chg="addSp delSp modSp mod">
        <pc:chgData name="leheng sheng" userId="8e31d35ac20cf96c" providerId="LiveId" clId="{D7D81B7E-C4C1-4BA2-AE8F-F4F522C7A0BE}" dt="2023-11-13T03:11:51.990" v="628" actId="1076"/>
        <pc:sldMkLst>
          <pc:docMk/>
          <pc:sldMk cId="1449328449" sldId="256"/>
        </pc:sldMkLst>
      </pc:sldChg>
      <pc:sldChg chg="del">
        <pc:chgData name="leheng sheng" userId="8e31d35ac20cf96c" providerId="LiveId" clId="{D7D81B7E-C4C1-4BA2-AE8F-F4F522C7A0BE}" dt="2023-11-13T02:59:22.577" v="177" actId="47"/>
        <pc:sldMkLst>
          <pc:docMk/>
          <pc:sldMk cId="4261916349" sldId="257"/>
        </pc:sldMkLst>
      </pc:sldChg>
      <pc:sldChg chg="addSp delSp modSp mod">
        <pc:chgData name="leheng sheng" userId="8e31d35ac20cf96c" providerId="LiveId" clId="{D7D81B7E-C4C1-4BA2-AE8F-F4F522C7A0BE}" dt="2023-11-13T03:23:40.220" v="1138" actId="1076"/>
        <pc:sldMkLst>
          <pc:docMk/>
          <pc:sldMk cId="1523854331" sldId="258"/>
        </pc:sldMkLst>
      </pc:sldChg>
      <pc:sldChg chg="del">
        <pc:chgData name="leheng sheng" userId="8e31d35ac20cf96c" providerId="LiveId" clId="{D7D81B7E-C4C1-4BA2-AE8F-F4F522C7A0BE}" dt="2023-11-13T03:23:45.586" v="1140" actId="47"/>
        <pc:sldMkLst>
          <pc:docMk/>
          <pc:sldMk cId="3463864221" sldId="259"/>
        </pc:sldMkLst>
      </pc:sldChg>
      <pc:sldChg chg="del">
        <pc:chgData name="leheng sheng" userId="8e31d35ac20cf96c" providerId="LiveId" clId="{D7D81B7E-C4C1-4BA2-AE8F-F4F522C7A0BE}" dt="2023-11-13T03:23:46.409" v="1141" actId="47"/>
        <pc:sldMkLst>
          <pc:docMk/>
          <pc:sldMk cId="2625136126" sldId="260"/>
        </pc:sldMkLst>
      </pc:sldChg>
      <pc:sldChg chg="del">
        <pc:chgData name="leheng sheng" userId="8e31d35ac20cf96c" providerId="LiveId" clId="{D7D81B7E-C4C1-4BA2-AE8F-F4F522C7A0BE}" dt="2023-11-13T02:42:00.174" v="0" actId="47"/>
        <pc:sldMkLst>
          <pc:docMk/>
          <pc:sldMk cId="3690833969" sldId="261"/>
        </pc:sldMkLst>
      </pc:sldChg>
      <pc:sldChg chg="del">
        <pc:chgData name="leheng sheng" userId="8e31d35ac20cf96c" providerId="LiveId" clId="{D7D81B7E-C4C1-4BA2-AE8F-F4F522C7A0BE}" dt="2023-11-13T03:23:44.894" v="1139" actId="47"/>
        <pc:sldMkLst>
          <pc:docMk/>
          <pc:sldMk cId="3880199278" sldId="262"/>
        </pc:sldMkLst>
      </pc:sldChg>
      <pc:sldChg chg="modSp mod">
        <pc:chgData name="leheng sheng" userId="8e31d35ac20cf96c" providerId="LiveId" clId="{D7D81B7E-C4C1-4BA2-AE8F-F4F522C7A0BE}" dt="2023-11-13T03:51:08.018" v="1556" actId="5793"/>
        <pc:sldMkLst>
          <pc:docMk/>
          <pc:sldMk cId="3987243166" sldId="263"/>
        </pc:sldMkLst>
      </pc:sldChg>
      <pc:sldChg chg="addSp delSp modSp add mod ord">
        <pc:chgData name="leheng sheng" userId="8e31d35ac20cf96c" providerId="LiveId" clId="{D7D81B7E-C4C1-4BA2-AE8F-F4F522C7A0BE}" dt="2023-11-13T03:19:53.003" v="1020" actId="1076"/>
        <pc:sldMkLst>
          <pc:docMk/>
          <pc:sldMk cId="58990050" sldId="264"/>
        </pc:sldMkLst>
      </pc:sldChg>
      <pc:sldChg chg="addSp delSp modSp add mod">
        <pc:chgData name="leheng sheng" userId="8e31d35ac20cf96c" providerId="LiveId" clId="{D7D81B7E-C4C1-4BA2-AE8F-F4F522C7A0BE}" dt="2023-11-13T03:14:23.079" v="754" actId="1076"/>
        <pc:sldMkLst>
          <pc:docMk/>
          <pc:sldMk cId="3584391386" sldId="265"/>
        </pc:sldMkLst>
      </pc:sldChg>
      <pc:sldChg chg="addSp delSp modSp add mod">
        <pc:chgData name="leheng sheng" userId="8e31d35ac20cf96c" providerId="LiveId" clId="{D7D81B7E-C4C1-4BA2-AE8F-F4F522C7A0BE}" dt="2023-11-13T03:19:26.996" v="1016" actId="1076"/>
        <pc:sldMkLst>
          <pc:docMk/>
          <pc:sldMk cId="3469512166" sldId="266"/>
        </pc:sldMkLst>
      </pc:sldChg>
      <pc:sldChg chg="addSp delSp modSp add mod">
        <pc:chgData name="leheng sheng" userId="8e31d35ac20cf96c" providerId="LiveId" clId="{D7D81B7E-C4C1-4BA2-AE8F-F4F522C7A0BE}" dt="2023-11-13T03:31:12.107" v="1279" actId="1076"/>
        <pc:sldMkLst>
          <pc:docMk/>
          <pc:sldMk cId="3930008033" sldId="267"/>
        </pc:sldMkLst>
      </pc:sldChg>
      <pc:sldChg chg="addSp delSp modSp add mod">
        <pc:chgData name="leheng sheng" userId="8e31d35ac20cf96c" providerId="LiveId" clId="{D7D81B7E-C4C1-4BA2-AE8F-F4F522C7A0BE}" dt="2023-11-13T03:34:59.967" v="1363" actId="1076"/>
        <pc:sldMkLst>
          <pc:docMk/>
          <pc:sldMk cId="3958166154" sldId="268"/>
        </pc:sldMkLst>
      </pc:sldChg>
    </pc:docChg>
  </pc:docChgLst>
  <pc:docChgLst>
    <pc:chgData name="leheng sheng" userId="8e31d35ac20cf96c" providerId="LiveId" clId="{ABC3B1F1-E1A7-402F-892F-7DE61A506286}"/>
    <pc:docChg chg="undo custSel addSld modSld sldOrd">
      <pc:chgData name="leheng sheng" userId="8e31d35ac20cf96c" providerId="LiveId" clId="{ABC3B1F1-E1A7-402F-892F-7DE61A506286}" dt="2023-12-04T08:29:46.812" v="3293" actId="20577"/>
      <pc:docMkLst>
        <pc:docMk/>
      </pc:docMkLst>
      <pc:sldChg chg="addSp delSp modSp mod ord">
        <pc:chgData name="leheng sheng" userId="8e31d35ac20cf96c" providerId="LiveId" clId="{ABC3B1F1-E1A7-402F-892F-7DE61A506286}" dt="2023-12-04T07:08:00.707" v="3227"/>
        <pc:sldMkLst>
          <pc:docMk/>
          <pc:sldMk cId="58990050" sldId="264"/>
        </pc:sldMkLst>
      </pc:sldChg>
      <pc:sldChg chg="modSp mod">
        <pc:chgData name="leheng sheng" userId="8e31d35ac20cf96c" providerId="LiveId" clId="{ABC3B1F1-E1A7-402F-892F-7DE61A506286}" dt="2023-12-04T07:08:10.759" v="3232" actId="6549"/>
        <pc:sldMkLst>
          <pc:docMk/>
          <pc:sldMk cId="29848565" sldId="270"/>
        </pc:sldMkLst>
      </pc:sldChg>
      <pc:sldChg chg="addSp delSp modSp add mod ord modNotesTx">
        <pc:chgData name="leheng sheng" userId="8e31d35ac20cf96c" providerId="LiveId" clId="{ABC3B1F1-E1A7-402F-892F-7DE61A506286}" dt="2023-12-04T07:29:15.697" v="3292" actId="20577"/>
        <pc:sldMkLst>
          <pc:docMk/>
          <pc:sldMk cId="3893732725" sldId="273"/>
        </pc:sldMkLst>
      </pc:sldChg>
      <pc:sldChg chg="modSp add mod ord">
        <pc:chgData name="leheng sheng" userId="8e31d35ac20cf96c" providerId="LiveId" clId="{ABC3B1F1-E1A7-402F-892F-7DE61A506286}" dt="2023-12-04T08:29:46.812" v="3293" actId="20577"/>
        <pc:sldMkLst>
          <pc:docMk/>
          <pc:sldMk cId="4176433412" sldId="274"/>
        </pc:sldMkLst>
      </pc:sldChg>
      <pc:sldChg chg="modSp add mod">
        <pc:chgData name="leheng sheng" userId="8e31d35ac20cf96c" providerId="LiveId" clId="{ABC3B1F1-E1A7-402F-892F-7DE61A506286}" dt="2023-11-30T12:27:45.240" v="2616" actId="20577"/>
        <pc:sldMkLst>
          <pc:docMk/>
          <pc:sldMk cId="1318793783" sldId="275"/>
        </pc:sldMkLst>
      </pc:sldChg>
      <pc:sldChg chg="modSp add mod ord modNotesTx">
        <pc:chgData name="leheng sheng" userId="8e31d35ac20cf96c" providerId="LiveId" clId="{ABC3B1F1-E1A7-402F-892F-7DE61A506286}" dt="2023-11-30T12:28:37.995" v="2617" actId="20577"/>
        <pc:sldMkLst>
          <pc:docMk/>
          <pc:sldMk cId="1171892872" sldId="276"/>
        </pc:sldMkLst>
      </pc:sldChg>
      <pc:sldChg chg="add">
        <pc:chgData name="leheng sheng" userId="8e31d35ac20cf96c" providerId="LiveId" clId="{ABC3B1F1-E1A7-402F-892F-7DE61A506286}" dt="2023-12-04T07:03:34.748" v="3097"/>
        <pc:sldMkLst>
          <pc:docMk/>
          <pc:sldMk cId="4228739330" sldId="277"/>
        </pc:sldMkLst>
      </pc:sldChg>
    </pc:docChg>
  </pc:docChgLst>
  <pc:docChgLst>
    <pc:chgData name="leheng sheng" userId="8e31d35ac20cf96c" providerId="LiveId" clId="{E7BA2F1A-C1B5-1149-A86C-E2705CBC7C31}"/>
    <pc:docChg chg="undo custSel addSld delSld modSld">
      <pc:chgData name="leheng sheng" userId="8e31d35ac20cf96c" providerId="LiveId" clId="{E7BA2F1A-C1B5-1149-A86C-E2705CBC7C31}" dt="2024-07-08T03:06:16.316" v="2082" actId="1036"/>
      <pc:docMkLst>
        <pc:docMk/>
      </pc:docMkLst>
      <pc:sldChg chg="modSp mod">
        <pc:chgData name="leheng sheng" userId="8e31d35ac20cf96c" providerId="LiveId" clId="{E7BA2F1A-C1B5-1149-A86C-E2705CBC7C31}" dt="2024-07-08T01:50:56.432" v="36" actId="20577"/>
        <pc:sldMkLst>
          <pc:docMk/>
          <pc:sldMk cId="820742943" sldId="278"/>
        </pc:sldMkLst>
      </pc:sldChg>
      <pc:sldChg chg="del">
        <pc:chgData name="leheng sheng" userId="8e31d35ac20cf96c" providerId="LiveId" clId="{E7BA2F1A-C1B5-1149-A86C-E2705CBC7C31}" dt="2024-07-08T01:51:06.595" v="41" actId="2696"/>
        <pc:sldMkLst>
          <pc:docMk/>
          <pc:sldMk cId="820904521" sldId="321"/>
        </pc:sldMkLst>
      </pc:sldChg>
      <pc:sldChg chg="del">
        <pc:chgData name="leheng sheng" userId="8e31d35ac20cf96c" providerId="LiveId" clId="{E7BA2F1A-C1B5-1149-A86C-E2705CBC7C31}" dt="2024-07-08T01:51:06.806" v="42" actId="2696"/>
        <pc:sldMkLst>
          <pc:docMk/>
          <pc:sldMk cId="112239073" sldId="334"/>
        </pc:sldMkLst>
      </pc:sldChg>
      <pc:sldChg chg="del">
        <pc:chgData name="leheng sheng" userId="8e31d35ac20cf96c" providerId="LiveId" clId="{E7BA2F1A-C1B5-1149-A86C-E2705CBC7C31}" dt="2024-07-08T01:51:07.007" v="43" actId="2696"/>
        <pc:sldMkLst>
          <pc:docMk/>
          <pc:sldMk cId="3961574307" sldId="335"/>
        </pc:sldMkLst>
      </pc:sldChg>
      <pc:sldChg chg="del">
        <pc:chgData name="leheng sheng" userId="8e31d35ac20cf96c" providerId="LiveId" clId="{E7BA2F1A-C1B5-1149-A86C-E2705CBC7C31}" dt="2024-07-08T01:51:07.229" v="44" actId="2696"/>
        <pc:sldMkLst>
          <pc:docMk/>
          <pc:sldMk cId="1701691924" sldId="336"/>
        </pc:sldMkLst>
      </pc:sldChg>
      <pc:sldChg chg="del">
        <pc:chgData name="leheng sheng" userId="8e31d35ac20cf96c" providerId="LiveId" clId="{E7BA2F1A-C1B5-1149-A86C-E2705CBC7C31}" dt="2024-07-08T01:51:07.619" v="45" actId="2696"/>
        <pc:sldMkLst>
          <pc:docMk/>
          <pc:sldMk cId="3592272722" sldId="337"/>
        </pc:sldMkLst>
      </pc:sldChg>
      <pc:sldChg chg="del">
        <pc:chgData name="leheng sheng" userId="8e31d35ac20cf96c" providerId="LiveId" clId="{E7BA2F1A-C1B5-1149-A86C-E2705CBC7C31}" dt="2024-07-08T01:51:02.929" v="38" actId="2696"/>
        <pc:sldMkLst>
          <pc:docMk/>
          <pc:sldMk cId="1847295245" sldId="338"/>
        </pc:sldMkLst>
      </pc:sldChg>
      <pc:sldChg chg="del">
        <pc:chgData name="leheng sheng" userId="8e31d35ac20cf96c" providerId="LiveId" clId="{E7BA2F1A-C1B5-1149-A86C-E2705CBC7C31}" dt="2024-07-08T01:51:00.709" v="37" actId="2696"/>
        <pc:sldMkLst>
          <pc:docMk/>
          <pc:sldMk cId="794469617" sldId="339"/>
        </pc:sldMkLst>
      </pc:sldChg>
      <pc:sldChg chg="modSp add del mod">
        <pc:chgData name="leheng sheng" userId="8e31d35ac20cf96c" providerId="LiveId" clId="{E7BA2F1A-C1B5-1149-A86C-E2705CBC7C31}" dt="2024-07-08T02:45:14.368" v="1619" actId="20577"/>
        <pc:sldMkLst>
          <pc:docMk/>
          <pc:sldMk cId="4077347926" sldId="340"/>
        </pc:sldMkLst>
      </pc:sldChg>
      <pc:sldChg chg="addSp delSp modSp add mod">
        <pc:chgData name="leheng sheng" userId="8e31d35ac20cf96c" providerId="LiveId" clId="{E7BA2F1A-C1B5-1149-A86C-E2705CBC7C31}" dt="2024-07-08T02:12:51.572" v="400" actId="14100"/>
        <pc:sldMkLst>
          <pc:docMk/>
          <pc:sldMk cId="12530582" sldId="341"/>
        </pc:sldMkLst>
      </pc:sldChg>
      <pc:sldChg chg="addSp delSp modSp add mod">
        <pc:chgData name="leheng sheng" userId="8e31d35ac20cf96c" providerId="LiveId" clId="{E7BA2F1A-C1B5-1149-A86C-E2705CBC7C31}" dt="2024-07-08T02:15:35.780" v="417" actId="20577"/>
        <pc:sldMkLst>
          <pc:docMk/>
          <pc:sldMk cId="3286083446" sldId="342"/>
        </pc:sldMkLst>
      </pc:sldChg>
      <pc:sldChg chg="addSp delSp modSp add mod">
        <pc:chgData name="leheng sheng" userId="8e31d35ac20cf96c" providerId="LiveId" clId="{E7BA2F1A-C1B5-1149-A86C-E2705CBC7C31}" dt="2024-07-08T02:16:33.860" v="426" actId="14100"/>
        <pc:sldMkLst>
          <pc:docMk/>
          <pc:sldMk cId="3831271188" sldId="343"/>
        </pc:sldMkLst>
      </pc:sldChg>
      <pc:sldChg chg="addSp delSp modSp add mod">
        <pc:chgData name="leheng sheng" userId="8e31d35ac20cf96c" providerId="LiveId" clId="{E7BA2F1A-C1B5-1149-A86C-E2705CBC7C31}" dt="2024-07-08T02:17:32.095" v="437" actId="20577"/>
        <pc:sldMkLst>
          <pc:docMk/>
          <pc:sldMk cId="708350419" sldId="344"/>
        </pc:sldMkLst>
      </pc:sldChg>
      <pc:sldChg chg="delSp modSp add mod">
        <pc:chgData name="leheng sheng" userId="8e31d35ac20cf96c" providerId="LiveId" clId="{E7BA2F1A-C1B5-1149-A86C-E2705CBC7C31}" dt="2024-07-08T02:27:04.236" v="500" actId="20577"/>
        <pc:sldMkLst>
          <pc:docMk/>
          <pc:sldMk cId="758256556" sldId="345"/>
        </pc:sldMkLst>
      </pc:sldChg>
      <pc:sldChg chg="modSp add mod">
        <pc:chgData name="leheng sheng" userId="8e31d35ac20cf96c" providerId="LiveId" clId="{E7BA2F1A-C1B5-1149-A86C-E2705CBC7C31}" dt="2024-07-08T02:31:12.483" v="942"/>
        <pc:sldMkLst>
          <pc:docMk/>
          <pc:sldMk cId="2058153431" sldId="346"/>
        </pc:sldMkLst>
      </pc:sldChg>
      <pc:sldChg chg="modSp add mod">
        <pc:chgData name="leheng sheng" userId="8e31d35ac20cf96c" providerId="LiveId" clId="{E7BA2F1A-C1B5-1149-A86C-E2705CBC7C31}" dt="2024-07-08T02:33:13.483" v="1155" actId="20577"/>
        <pc:sldMkLst>
          <pc:docMk/>
          <pc:sldMk cId="2132544340" sldId="347"/>
        </pc:sldMkLst>
      </pc:sldChg>
      <pc:sldChg chg="add del">
        <pc:chgData name="leheng sheng" userId="8e31d35ac20cf96c" providerId="LiveId" clId="{E7BA2F1A-C1B5-1149-A86C-E2705CBC7C31}" dt="2024-07-08T02:27:42.095" v="531"/>
        <pc:sldMkLst>
          <pc:docMk/>
          <pc:sldMk cId="2624108859" sldId="347"/>
        </pc:sldMkLst>
      </pc:sldChg>
      <pc:sldChg chg="modSp add mod">
        <pc:chgData name="leheng sheng" userId="8e31d35ac20cf96c" providerId="LiveId" clId="{E7BA2F1A-C1B5-1149-A86C-E2705CBC7C31}" dt="2024-07-08T02:37:21.200" v="1591" actId="20577"/>
        <pc:sldMkLst>
          <pc:docMk/>
          <pc:sldMk cId="3315262064" sldId="348"/>
        </pc:sldMkLst>
      </pc:sldChg>
      <pc:sldChg chg="addSp delSp modSp add mod">
        <pc:chgData name="leheng sheng" userId="8e31d35ac20cf96c" providerId="LiveId" clId="{E7BA2F1A-C1B5-1149-A86C-E2705CBC7C31}" dt="2024-07-08T03:06:16.316" v="2082" actId="1036"/>
        <pc:sldMkLst>
          <pc:docMk/>
          <pc:sldMk cId="2782301360" sldId="349"/>
        </pc:sldMkLst>
      </pc:sldChg>
      <pc:sldChg chg="addSp delSp modSp add mod">
        <pc:chgData name="leheng sheng" userId="8e31d35ac20cf96c" providerId="LiveId" clId="{E7BA2F1A-C1B5-1149-A86C-E2705CBC7C31}" dt="2024-07-08T03:05:15.414" v="2016"/>
        <pc:sldMkLst>
          <pc:docMk/>
          <pc:sldMk cId="4206275849" sldId="350"/>
        </pc:sldMkLst>
      </pc:sldChg>
      <pc:sldChg chg="delSp modSp add mod">
        <pc:chgData name="leheng sheng" userId="8e31d35ac20cf96c" providerId="LiveId" clId="{E7BA2F1A-C1B5-1149-A86C-E2705CBC7C31}" dt="2024-07-08T03:05:20.487" v="2018"/>
        <pc:sldMkLst>
          <pc:docMk/>
          <pc:sldMk cId="790706140" sldId="351"/>
        </pc:sldMkLst>
      </pc:sldChg>
      <pc:sldChg chg="addSp delSp modSp add mod">
        <pc:chgData name="leheng sheng" userId="8e31d35ac20cf96c" providerId="LiveId" clId="{E7BA2F1A-C1B5-1149-A86C-E2705CBC7C31}" dt="2024-07-08T03:05:17.759" v="2017"/>
        <pc:sldMkLst>
          <pc:docMk/>
          <pc:sldMk cId="1849619334" sldId="352"/>
        </pc:sldMkLst>
      </pc:sldChg>
    </pc:docChg>
  </pc:docChgLst>
  <pc:docChgLst>
    <pc:chgData name="leheng sheng" userId="8e31d35ac20cf96c" providerId="LiveId" clId="{E20E8383-6C9F-4836-A3C4-A6F755910509}"/>
    <pc:docChg chg="undo custSel addSld delSld modSld sldOrd">
      <pc:chgData name="leheng sheng" userId="8e31d35ac20cf96c" providerId="LiveId" clId="{E20E8383-6C9F-4836-A3C4-A6F755910509}" dt="2024-04-01T09:09:49.022" v="5168" actId="20577"/>
      <pc:docMkLst>
        <pc:docMk/>
      </pc:docMkLst>
      <pc:sldChg chg="del">
        <pc:chgData name="leheng sheng" userId="8e31d35ac20cf96c" providerId="LiveId" clId="{E20E8383-6C9F-4836-A3C4-A6F755910509}" dt="2024-04-01T02:53:41.621" v="0" actId="47"/>
        <pc:sldMkLst>
          <pc:docMk/>
          <pc:sldMk cId="29848565" sldId="270"/>
        </pc:sldMkLst>
      </pc:sldChg>
      <pc:sldChg chg="addSp delSp modSp mod">
        <pc:chgData name="leheng sheng" userId="8e31d35ac20cf96c" providerId="LiveId" clId="{E20E8383-6C9F-4836-A3C4-A6F755910509}" dt="2024-04-01T06:56:28.990" v="4974" actId="20577"/>
        <pc:sldMkLst>
          <pc:docMk/>
          <pc:sldMk cId="820742943" sldId="278"/>
        </pc:sldMkLst>
      </pc:sldChg>
      <pc:sldChg chg="del">
        <pc:chgData name="leheng sheng" userId="8e31d35ac20cf96c" providerId="LiveId" clId="{E20E8383-6C9F-4836-A3C4-A6F755910509}" dt="2024-04-01T06:55:29.242" v="4883" actId="47"/>
        <pc:sldMkLst>
          <pc:docMk/>
          <pc:sldMk cId="1716459155" sldId="279"/>
        </pc:sldMkLst>
      </pc:sldChg>
      <pc:sldChg chg="del">
        <pc:chgData name="leheng sheng" userId="8e31d35ac20cf96c" providerId="LiveId" clId="{E20E8383-6C9F-4836-A3C4-A6F755910509}" dt="2024-04-01T04:01:35.538" v="1046" actId="47"/>
        <pc:sldMkLst>
          <pc:docMk/>
          <pc:sldMk cId="1445271461" sldId="281"/>
        </pc:sldMkLst>
      </pc:sldChg>
      <pc:sldChg chg="del">
        <pc:chgData name="leheng sheng" userId="8e31d35ac20cf96c" providerId="LiveId" clId="{E20E8383-6C9F-4836-A3C4-A6F755910509}" dt="2024-04-01T06:55:26.766" v="4881" actId="47"/>
        <pc:sldMkLst>
          <pc:docMk/>
          <pc:sldMk cId="2633500344" sldId="282"/>
        </pc:sldMkLst>
      </pc:sldChg>
      <pc:sldChg chg="addSp delSp modSp mod ord modNotesTx">
        <pc:chgData name="leheng sheng" userId="8e31d35ac20cf96c" providerId="LiveId" clId="{E20E8383-6C9F-4836-A3C4-A6F755910509}" dt="2024-04-01T06:59:36.893" v="4996" actId="1076"/>
        <pc:sldMkLst>
          <pc:docMk/>
          <pc:sldMk cId="1709667616" sldId="284"/>
        </pc:sldMkLst>
      </pc:sldChg>
      <pc:sldChg chg="modSp mod">
        <pc:chgData name="leheng sheng" userId="8e31d35ac20cf96c" providerId="LiveId" clId="{E20E8383-6C9F-4836-A3C4-A6F755910509}" dt="2024-04-01T06:55:05.476" v="4878" actId="207"/>
        <pc:sldMkLst>
          <pc:docMk/>
          <pc:sldMk cId="350437360" sldId="286"/>
        </pc:sldMkLst>
      </pc:sldChg>
      <pc:sldChg chg="modSp mod">
        <pc:chgData name="leheng sheng" userId="8e31d35ac20cf96c" providerId="LiveId" clId="{E20E8383-6C9F-4836-A3C4-A6F755910509}" dt="2024-04-01T06:55:13.591" v="4879" actId="207"/>
        <pc:sldMkLst>
          <pc:docMk/>
          <pc:sldMk cId="237355549" sldId="291"/>
        </pc:sldMkLst>
      </pc:sldChg>
      <pc:sldChg chg="modSp mod">
        <pc:chgData name="leheng sheng" userId="8e31d35ac20cf96c" providerId="LiveId" clId="{E20E8383-6C9F-4836-A3C4-A6F755910509}" dt="2024-04-01T06:55:19.107" v="4880" actId="207"/>
        <pc:sldMkLst>
          <pc:docMk/>
          <pc:sldMk cId="1605508983" sldId="293"/>
        </pc:sldMkLst>
      </pc:sldChg>
      <pc:sldChg chg="ord">
        <pc:chgData name="leheng sheng" userId="8e31d35ac20cf96c" providerId="LiveId" clId="{E20E8383-6C9F-4836-A3C4-A6F755910509}" dt="2024-04-01T06:24:27.285" v="2971"/>
        <pc:sldMkLst>
          <pc:docMk/>
          <pc:sldMk cId="2801022929" sldId="295"/>
        </pc:sldMkLst>
      </pc:sldChg>
      <pc:sldChg chg="addSp delSp modSp mod ord">
        <pc:chgData name="leheng sheng" userId="8e31d35ac20cf96c" providerId="LiveId" clId="{E20E8383-6C9F-4836-A3C4-A6F755910509}" dt="2024-04-01T04:07:01.118" v="1179" actId="1076"/>
        <pc:sldMkLst>
          <pc:docMk/>
          <pc:sldMk cId="3631299569" sldId="296"/>
        </pc:sldMkLst>
      </pc:sldChg>
      <pc:sldChg chg="ord">
        <pc:chgData name="leheng sheng" userId="8e31d35ac20cf96c" providerId="LiveId" clId="{E20E8383-6C9F-4836-A3C4-A6F755910509}" dt="2024-04-01T06:24:28.487" v="2973"/>
        <pc:sldMkLst>
          <pc:docMk/>
          <pc:sldMk cId="4255700418" sldId="297"/>
        </pc:sldMkLst>
      </pc:sldChg>
      <pc:sldChg chg="del">
        <pc:chgData name="leheng sheng" userId="8e31d35ac20cf96c" providerId="LiveId" clId="{E20E8383-6C9F-4836-A3C4-A6F755910509}" dt="2024-04-01T04:01:34.757" v="1045" actId="47"/>
        <pc:sldMkLst>
          <pc:docMk/>
          <pc:sldMk cId="19166887" sldId="298"/>
        </pc:sldMkLst>
      </pc:sldChg>
      <pc:sldChg chg="del">
        <pc:chgData name="leheng sheng" userId="8e31d35ac20cf96c" providerId="LiveId" clId="{E20E8383-6C9F-4836-A3C4-A6F755910509}" dt="2024-04-01T06:55:28.291" v="4882" actId="47"/>
        <pc:sldMkLst>
          <pc:docMk/>
          <pc:sldMk cId="900504350" sldId="299"/>
        </pc:sldMkLst>
      </pc:sldChg>
      <pc:sldChg chg="del">
        <pc:chgData name="leheng sheng" userId="8e31d35ac20cf96c" providerId="LiveId" clId="{E20E8383-6C9F-4836-A3C4-A6F755910509}" dt="2024-04-01T02:53:46.097" v="1" actId="47"/>
        <pc:sldMkLst>
          <pc:docMk/>
          <pc:sldMk cId="2069264211" sldId="300"/>
        </pc:sldMkLst>
      </pc:sldChg>
      <pc:sldChg chg="modSp mod">
        <pc:chgData name="leheng sheng" userId="8e31d35ac20cf96c" providerId="LiveId" clId="{E20E8383-6C9F-4836-A3C4-A6F755910509}" dt="2024-04-01T06:54:37.579" v="4874" actId="207"/>
        <pc:sldMkLst>
          <pc:docMk/>
          <pc:sldMk cId="4118470311" sldId="301"/>
        </pc:sldMkLst>
      </pc:sldChg>
      <pc:sldChg chg="modSp mod">
        <pc:chgData name="leheng sheng" userId="8e31d35ac20cf96c" providerId="LiveId" clId="{E20E8383-6C9F-4836-A3C4-A6F755910509}" dt="2024-04-01T06:54:46.525" v="4875" actId="207"/>
        <pc:sldMkLst>
          <pc:docMk/>
          <pc:sldMk cId="1970420157" sldId="305"/>
        </pc:sldMkLst>
      </pc:sldChg>
      <pc:sldChg chg="modSp mod">
        <pc:chgData name="leheng sheng" userId="8e31d35ac20cf96c" providerId="LiveId" clId="{E20E8383-6C9F-4836-A3C4-A6F755910509}" dt="2024-04-01T06:54:53.308" v="4876" actId="207"/>
        <pc:sldMkLst>
          <pc:docMk/>
          <pc:sldMk cId="2554337573" sldId="308"/>
        </pc:sldMkLst>
      </pc:sldChg>
      <pc:sldChg chg="modSp mod">
        <pc:chgData name="leheng sheng" userId="8e31d35ac20cf96c" providerId="LiveId" clId="{E20E8383-6C9F-4836-A3C4-A6F755910509}" dt="2024-04-01T06:55:00.089" v="4877" actId="207"/>
        <pc:sldMkLst>
          <pc:docMk/>
          <pc:sldMk cId="1629092324" sldId="311"/>
        </pc:sldMkLst>
      </pc:sldChg>
      <pc:sldChg chg="modSp mod ord">
        <pc:chgData name="leheng sheng" userId="8e31d35ac20cf96c" providerId="LiveId" clId="{E20E8383-6C9F-4836-A3C4-A6F755910509}" dt="2024-04-01T06:01:56.981" v="2449" actId="20577"/>
        <pc:sldMkLst>
          <pc:docMk/>
          <pc:sldMk cId="3421241178" sldId="312"/>
        </pc:sldMkLst>
      </pc:sldChg>
      <pc:sldChg chg="addSp delSp modSp add mod ord">
        <pc:chgData name="leheng sheng" userId="8e31d35ac20cf96c" providerId="LiveId" clId="{E20E8383-6C9F-4836-A3C4-A6F755910509}" dt="2024-04-01T07:00:35.025" v="4998" actId="113"/>
        <pc:sldMkLst>
          <pc:docMk/>
          <pc:sldMk cId="3582031052" sldId="314"/>
        </pc:sldMkLst>
      </pc:sldChg>
      <pc:sldChg chg="addSp delSp modSp add mod ord">
        <pc:chgData name="leheng sheng" userId="8e31d35ac20cf96c" providerId="LiveId" clId="{E20E8383-6C9F-4836-A3C4-A6F755910509}" dt="2024-04-01T06:48:26.120" v="4116" actId="14100"/>
        <pc:sldMkLst>
          <pc:docMk/>
          <pc:sldMk cId="368814829" sldId="315"/>
        </pc:sldMkLst>
      </pc:sldChg>
      <pc:sldChg chg="add del">
        <pc:chgData name="leheng sheng" userId="8e31d35ac20cf96c" providerId="LiveId" clId="{E20E8383-6C9F-4836-A3C4-A6F755910509}" dt="2024-04-01T04:00:49.987" v="1042" actId="47"/>
        <pc:sldMkLst>
          <pc:docMk/>
          <pc:sldMk cId="1266029388" sldId="315"/>
        </pc:sldMkLst>
      </pc:sldChg>
      <pc:sldChg chg="add del">
        <pc:chgData name="leheng sheng" userId="8e31d35ac20cf96c" providerId="LiveId" clId="{E20E8383-6C9F-4836-A3C4-A6F755910509}" dt="2024-04-01T04:01:23.987" v="1044" actId="47"/>
        <pc:sldMkLst>
          <pc:docMk/>
          <pc:sldMk cId="2892751450" sldId="315"/>
        </pc:sldMkLst>
      </pc:sldChg>
      <pc:sldChg chg="addSp delSp modSp add mod">
        <pc:chgData name="leheng sheng" userId="8e31d35ac20cf96c" providerId="LiveId" clId="{E20E8383-6C9F-4836-A3C4-A6F755910509}" dt="2024-04-01T05:59:12.824" v="2272" actId="20577"/>
        <pc:sldMkLst>
          <pc:docMk/>
          <pc:sldMk cId="411825265" sldId="316"/>
        </pc:sldMkLst>
      </pc:sldChg>
      <pc:sldChg chg="addSp modSp add mod ord">
        <pc:chgData name="leheng sheng" userId="8e31d35ac20cf96c" providerId="LiveId" clId="{E20E8383-6C9F-4836-A3C4-A6F755910509}" dt="2024-04-01T09:09:49.022" v="5168" actId="20577"/>
        <pc:sldMkLst>
          <pc:docMk/>
          <pc:sldMk cId="3686973472" sldId="317"/>
        </pc:sldMkLst>
      </pc:sldChg>
      <pc:sldChg chg="addSp delSp modSp add mod">
        <pc:chgData name="leheng sheng" userId="8e31d35ac20cf96c" providerId="LiveId" clId="{E20E8383-6C9F-4836-A3C4-A6F755910509}" dt="2024-04-01T06:22:03.292" v="2964" actId="1037"/>
        <pc:sldMkLst>
          <pc:docMk/>
          <pc:sldMk cId="308372662" sldId="318"/>
        </pc:sldMkLst>
      </pc:sldChg>
      <pc:sldChg chg="addSp delSp modSp add mod">
        <pc:chgData name="leheng sheng" userId="8e31d35ac20cf96c" providerId="LiveId" clId="{E20E8383-6C9F-4836-A3C4-A6F755910509}" dt="2024-04-01T06:54:30.061" v="4873" actId="207"/>
        <pc:sldMkLst>
          <pc:docMk/>
          <pc:sldMk cId="3736275379" sldId="319"/>
        </pc:sldMkLst>
      </pc:sldChg>
      <pc:sldChg chg="addSp delSp modSp add mod ord">
        <pc:chgData name="leheng sheng" userId="8e31d35ac20cf96c" providerId="LiveId" clId="{E20E8383-6C9F-4836-A3C4-A6F755910509}" dt="2024-04-01T07:00:48.458" v="5030" actId="20577"/>
        <pc:sldMkLst>
          <pc:docMk/>
          <pc:sldMk cId="2401582494" sldId="320"/>
        </pc:sldMkLst>
      </pc:sldChg>
      <pc:sldChg chg="modSp add mod">
        <pc:chgData name="leheng sheng" userId="8e31d35ac20cf96c" providerId="LiveId" clId="{E20E8383-6C9F-4836-A3C4-A6F755910509}" dt="2024-04-01T06:54:24.589" v="4872" actId="207"/>
        <pc:sldMkLst>
          <pc:docMk/>
          <pc:sldMk cId="820904521" sldId="321"/>
        </pc:sldMkLst>
      </pc:sldChg>
      <pc:sldChg chg="delSp modSp add mod">
        <pc:chgData name="leheng sheng" userId="8e31d35ac20cf96c" providerId="LiveId" clId="{E20E8383-6C9F-4836-A3C4-A6F755910509}" dt="2024-04-01T06:43:28.256" v="3772" actId="1076"/>
        <pc:sldMkLst>
          <pc:docMk/>
          <pc:sldMk cId="2481979624" sldId="322"/>
        </pc:sldMkLst>
      </pc:sldChg>
      <pc:sldChg chg="modSp add mod">
        <pc:chgData name="leheng sheng" userId="8e31d35ac20cf96c" providerId="LiveId" clId="{E20E8383-6C9F-4836-A3C4-A6F755910509}" dt="2024-04-01T06:46:44.607" v="3977" actId="1038"/>
        <pc:sldMkLst>
          <pc:docMk/>
          <pc:sldMk cId="1405796550" sldId="323"/>
        </pc:sldMkLst>
      </pc:sldChg>
      <pc:sldChg chg="addSp delSp modSp add mod">
        <pc:chgData name="leheng sheng" userId="8e31d35ac20cf96c" providerId="LiveId" clId="{E20E8383-6C9F-4836-A3C4-A6F755910509}" dt="2024-04-01T06:50:01.533" v="4205" actId="20577"/>
        <pc:sldMkLst>
          <pc:docMk/>
          <pc:sldMk cId="2437698178" sldId="324"/>
        </pc:sldMkLst>
      </pc:sldChg>
      <pc:sldChg chg="delSp modSp add mod">
        <pc:chgData name="leheng sheng" userId="8e31d35ac20cf96c" providerId="LiveId" clId="{E20E8383-6C9F-4836-A3C4-A6F755910509}" dt="2024-04-01T06:58:23.998" v="4985" actId="20577"/>
        <pc:sldMkLst>
          <pc:docMk/>
          <pc:sldMk cId="3734344575" sldId="325"/>
        </pc:sldMkLst>
      </pc:sldChg>
    </pc:docChg>
  </pc:docChgLst>
  <pc:docChgLst>
    <pc:chgData name="leheng sheng" userId="8e31d35ac20cf96c" providerId="LiveId" clId="{E9A30353-9711-7241-8C68-F6D4FB7E6B51}"/>
    <pc:docChg chg="undo custSel addSld delSld modSld sldOrd">
      <pc:chgData name="leheng sheng" userId="8e31d35ac20cf96c" providerId="LiveId" clId="{E9A30353-9711-7241-8C68-F6D4FB7E6B51}" dt="2024-09-06T06:31:42.542" v="7478" actId="20577"/>
      <pc:docMkLst>
        <pc:docMk/>
      </pc:docMkLst>
      <pc:sldChg chg="modSp mod">
        <pc:chgData name="leheng sheng" userId="8e31d35ac20cf96c" providerId="LiveId" clId="{E9A30353-9711-7241-8C68-F6D4FB7E6B51}" dt="2024-09-02T06:33:10.856" v="6531" actId="20577"/>
        <pc:sldMkLst>
          <pc:docMk/>
          <pc:sldMk cId="820742943" sldId="278"/>
        </pc:sldMkLst>
      </pc:sldChg>
      <pc:sldChg chg="addSp delSp modSp mod">
        <pc:chgData name="leheng sheng" userId="8e31d35ac20cf96c" providerId="LiveId" clId="{E9A30353-9711-7241-8C68-F6D4FB7E6B51}" dt="2024-09-02T05:39:06.313" v="4154" actId="207"/>
        <pc:sldMkLst>
          <pc:docMk/>
          <pc:sldMk cId="4077347926" sldId="340"/>
        </pc:sldMkLst>
      </pc:sldChg>
      <pc:sldChg chg="del">
        <pc:chgData name="leheng sheng" userId="8e31d35ac20cf96c" providerId="LiveId" clId="{E9A30353-9711-7241-8C68-F6D4FB7E6B51}" dt="2024-09-02T05:46:44.889" v="4167" actId="2696"/>
        <pc:sldMkLst>
          <pc:docMk/>
          <pc:sldMk cId="1359381243" sldId="388"/>
        </pc:sldMkLst>
      </pc:sldChg>
      <pc:sldChg chg="del">
        <pc:chgData name="leheng sheng" userId="8e31d35ac20cf96c" providerId="LiveId" clId="{E9A30353-9711-7241-8C68-F6D4FB7E6B51}" dt="2024-09-02T05:46:47.097" v="4168" actId="2696"/>
        <pc:sldMkLst>
          <pc:docMk/>
          <pc:sldMk cId="1059280987" sldId="389"/>
        </pc:sldMkLst>
      </pc:sldChg>
      <pc:sldChg chg="addSp delSp modSp mod ord">
        <pc:chgData name="leheng sheng" userId="8e31d35ac20cf96c" providerId="LiveId" clId="{E9A30353-9711-7241-8C68-F6D4FB7E6B51}" dt="2024-09-06T05:04:12.555" v="7421" actId="113"/>
        <pc:sldMkLst>
          <pc:docMk/>
          <pc:sldMk cId="4238982770" sldId="390"/>
        </pc:sldMkLst>
        <pc:spChg chg="mod">
          <ac:chgData name="leheng sheng" userId="8e31d35ac20cf96c" providerId="LiveId" clId="{E9A30353-9711-7241-8C68-F6D4FB7E6B51}" dt="2024-09-02T02:59:33.910" v="508" actId="207"/>
          <ac:spMkLst>
            <pc:docMk/>
            <pc:sldMk cId="4238982770" sldId="390"/>
            <ac:spMk id="17" creationId="{E2891A17-0C1C-3E35-54A3-210BF2A0BD27}"/>
          </ac:spMkLst>
        </pc:spChg>
      </pc:sldChg>
      <pc:sldChg chg="del">
        <pc:chgData name="leheng sheng" userId="8e31d35ac20cf96c" providerId="LiveId" clId="{E9A30353-9711-7241-8C68-F6D4FB7E6B51}" dt="2024-09-02T05:46:52.454" v="4169" actId="2696"/>
        <pc:sldMkLst>
          <pc:docMk/>
          <pc:sldMk cId="4254350117" sldId="391"/>
        </pc:sldMkLst>
      </pc:sldChg>
      <pc:sldChg chg="del">
        <pc:chgData name="leheng sheng" userId="8e31d35ac20cf96c" providerId="LiveId" clId="{E9A30353-9711-7241-8C68-F6D4FB7E6B51}" dt="2024-09-02T05:46:53.504" v="4170" actId="2696"/>
        <pc:sldMkLst>
          <pc:docMk/>
          <pc:sldMk cId="2386293825" sldId="392"/>
        </pc:sldMkLst>
      </pc:sldChg>
      <pc:sldChg chg="delSp modSp mod">
        <pc:chgData name="leheng sheng" userId="8e31d35ac20cf96c" providerId="LiveId" clId="{E9A30353-9711-7241-8C68-F6D4FB7E6B51}" dt="2024-09-02T06:32:40.345" v="6528" actId="20577"/>
        <pc:sldMkLst>
          <pc:docMk/>
          <pc:sldMk cId="2642272025" sldId="393"/>
        </pc:sldMkLst>
      </pc:sldChg>
      <pc:sldChg chg="modSp add mod">
        <pc:chgData name="leheng sheng" userId="8e31d35ac20cf96c" providerId="LiveId" clId="{E9A30353-9711-7241-8C68-F6D4FB7E6B51}" dt="2024-09-02T02:53:49.899" v="231" actId="20577"/>
        <pc:sldMkLst>
          <pc:docMk/>
          <pc:sldMk cId="294981642" sldId="394"/>
        </pc:sldMkLst>
      </pc:sldChg>
      <pc:sldChg chg="addSp delSp modSp add mod modNotesTx">
        <pc:chgData name="leheng sheng" userId="8e31d35ac20cf96c" providerId="LiveId" clId="{E9A30353-9711-7241-8C68-F6D4FB7E6B51}" dt="2024-09-06T06:31:42.542" v="7478" actId="20577"/>
        <pc:sldMkLst>
          <pc:docMk/>
          <pc:sldMk cId="805222496" sldId="395"/>
        </pc:sldMkLst>
      </pc:sldChg>
      <pc:sldChg chg="addSp delSp modSp add mod">
        <pc:chgData name="leheng sheng" userId="8e31d35ac20cf96c" providerId="LiveId" clId="{E9A30353-9711-7241-8C68-F6D4FB7E6B51}" dt="2024-09-02T03:29:25.407" v="1658"/>
        <pc:sldMkLst>
          <pc:docMk/>
          <pc:sldMk cId="1805616056" sldId="396"/>
        </pc:sldMkLst>
      </pc:sldChg>
      <pc:sldChg chg="addSp delSp modSp add mod">
        <pc:chgData name="leheng sheng" userId="8e31d35ac20cf96c" providerId="LiveId" clId="{E9A30353-9711-7241-8C68-F6D4FB7E6B51}" dt="2024-09-02T03:59:12.196" v="1941"/>
        <pc:sldMkLst>
          <pc:docMk/>
          <pc:sldMk cId="2410806578" sldId="397"/>
        </pc:sldMkLst>
      </pc:sldChg>
      <pc:sldChg chg="addSp delSp modSp add mod">
        <pc:chgData name="leheng sheng" userId="8e31d35ac20cf96c" providerId="LiveId" clId="{E9A30353-9711-7241-8C68-F6D4FB7E6B51}" dt="2024-09-02T06:29:41.108" v="6173" actId="20577"/>
        <pc:sldMkLst>
          <pc:docMk/>
          <pc:sldMk cId="2562867166" sldId="398"/>
        </pc:sldMkLst>
      </pc:sldChg>
      <pc:sldChg chg="delSp modSp add del mod">
        <pc:chgData name="leheng sheng" userId="8e31d35ac20cf96c" providerId="LiveId" clId="{E9A30353-9711-7241-8C68-F6D4FB7E6B51}" dt="2024-09-02T03:58:14.080" v="1854" actId="2696"/>
        <pc:sldMkLst>
          <pc:docMk/>
          <pc:sldMk cId="4255554179" sldId="398"/>
        </pc:sldMkLst>
      </pc:sldChg>
      <pc:sldChg chg="addSp delSp modSp add mod">
        <pc:chgData name="leheng sheng" userId="8e31d35ac20cf96c" providerId="LiveId" clId="{E9A30353-9711-7241-8C68-F6D4FB7E6B51}" dt="2024-09-02T07:35:27.045" v="6543" actId="478"/>
        <pc:sldMkLst>
          <pc:docMk/>
          <pc:sldMk cId="2575386014" sldId="399"/>
        </pc:sldMkLst>
      </pc:sldChg>
      <pc:sldChg chg="delSp modSp add mod">
        <pc:chgData name="leheng sheng" userId="8e31d35ac20cf96c" providerId="LiveId" clId="{E9A30353-9711-7241-8C68-F6D4FB7E6B51}" dt="2024-09-02T07:50:32.731" v="7287"/>
        <pc:sldMkLst>
          <pc:docMk/>
          <pc:sldMk cId="3842571281" sldId="400"/>
        </pc:sldMkLst>
      </pc:sldChg>
    </pc:docChg>
  </pc:docChgLst>
  <pc:docChgLst>
    <pc:chgData name="leheng sheng" userId="8e31d35ac20cf96c" providerId="LiveId" clId="{DDC89157-E2DF-6C42-A335-6A7D1A4E01C6}"/>
    <pc:docChg chg="undo custSel addSld delSld modSld">
      <pc:chgData name="leheng sheng" userId="8e31d35ac20cf96c" providerId="LiveId" clId="{DDC89157-E2DF-6C42-A335-6A7D1A4E01C6}" dt="2024-07-01T08:15:26.957" v="4366" actId="20577"/>
      <pc:docMkLst>
        <pc:docMk/>
      </pc:docMkLst>
      <pc:sldChg chg="del">
        <pc:chgData name="leheng sheng" userId="8e31d35ac20cf96c" providerId="LiveId" clId="{DDC89157-E2DF-6C42-A335-6A7D1A4E01C6}" dt="2024-06-30T13:36:24.076" v="1413" actId="2696"/>
        <pc:sldMkLst>
          <pc:docMk/>
          <pc:sldMk cId="308372662" sldId="318"/>
        </pc:sldMkLst>
      </pc:sldChg>
      <pc:sldChg chg="addSp delSp modSp mod delAnim modAnim">
        <pc:chgData name="leheng sheng" userId="8e31d35ac20cf96c" providerId="LiveId" clId="{DDC89157-E2DF-6C42-A335-6A7D1A4E01C6}" dt="2024-06-30T13:04:08.933" v="639" actId="20577"/>
        <pc:sldMkLst>
          <pc:docMk/>
          <pc:sldMk cId="820904521" sldId="321"/>
        </pc:sldMkLst>
      </pc:sldChg>
      <pc:sldChg chg="del">
        <pc:chgData name="leheng sheng" userId="8e31d35ac20cf96c" providerId="LiveId" clId="{DDC89157-E2DF-6C42-A335-6A7D1A4E01C6}" dt="2024-06-30T13:36:22.112" v="1406" actId="2696"/>
        <pc:sldMkLst>
          <pc:docMk/>
          <pc:sldMk cId="3294012853" sldId="325"/>
        </pc:sldMkLst>
      </pc:sldChg>
      <pc:sldChg chg="del">
        <pc:chgData name="leheng sheng" userId="8e31d35ac20cf96c" providerId="LiveId" clId="{DDC89157-E2DF-6C42-A335-6A7D1A4E01C6}" dt="2024-06-30T13:36:22.457" v="1407" actId="2696"/>
        <pc:sldMkLst>
          <pc:docMk/>
          <pc:sldMk cId="2679501276" sldId="326"/>
        </pc:sldMkLst>
      </pc:sldChg>
      <pc:sldChg chg="del">
        <pc:chgData name="leheng sheng" userId="8e31d35ac20cf96c" providerId="LiveId" clId="{DDC89157-E2DF-6C42-A335-6A7D1A4E01C6}" dt="2024-06-30T13:36:22.734" v="1408" actId="2696"/>
        <pc:sldMkLst>
          <pc:docMk/>
          <pc:sldMk cId="2238067492" sldId="327"/>
        </pc:sldMkLst>
      </pc:sldChg>
      <pc:sldChg chg="del">
        <pc:chgData name="leheng sheng" userId="8e31d35ac20cf96c" providerId="LiveId" clId="{DDC89157-E2DF-6C42-A335-6A7D1A4E01C6}" dt="2024-06-30T13:36:22.895" v="1409" actId="2696"/>
        <pc:sldMkLst>
          <pc:docMk/>
          <pc:sldMk cId="3569272921" sldId="328"/>
        </pc:sldMkLst>
      </pc:sldChg>
      <pc:sldChg chg="del">
        <pc:chgData name="leheng sheng" userId="8e31d35ac20cf96c" providerId="LiveId" clId="{DDC89157-E2DF-6C42-A335-6A7D1A4E01C6}" dt="2024-06-30T13:36:24.982" v="1415" actId="2696"/>
        <pc:sldMkLst>
          <pc:docMk/>
          <pc:sldMk cId="3702590124" sldId="329"/>
        </pc:sldMkLst>
      </pc:sldChg>
      <pc:sldChg chg="del">
        <pc:chgData name="leheng sheng" userId="8e31d35ac20cf96c" providerId="LiveId" clId="{DDC89157-E2DF-6C42-A335-6A7D1A4E01C6}" dt="2024-06-30T13:36:23.240" v="1410" actId="2696"/>
        <pc:sldMkLst>
          <pc:docMk/>
          <pc:sldMk cId="2510107660" sldId="330"/>
        </pc:sldMkLst>
      </pc:sldChg>
      <pc:sldChg chg="del">
        <pc:chgData name="leheng sheng" userId="8e31d35ac20cf96c" providerId="LiveId" clId="{DDC89157-E2DF-6C42-A335-6A7D1A4E01C6}" dt="2024-06-30T13:36:23.530" v="1411" actId="2696"/>
        <pc:sldMkLst>
          <pc:docMk/>
          <pc:sldMk cId="839053386" sldId="331"/>
        </pc:sldMkLst>
      </pc:sldChg>
      <pc:sldChg chg="del">
        <pc:chgData name="leheng sheng" userId="8e31d35ac20cf96c" providerId="LiveId" clId="{DDC89157-E2DF-6C42-A335-6A7D1A4E01C6}" dt="2024-06-30T13:36:23.761" v="1412" actId="2696"/>
        <pc:sldMkLst>
          <pc:docMk/>
          <pc:sldMk cId="2300437981" sldId="332"/>
        </pc:sldMkLst>
      </pc:sldChg>
      <pc:sldChg chg="del">
        <pc:chgData name="leheng sheng" userId="8e31d35ac20cf96c" providerId="LiveId" clId="{DDC89157-E2DF-6C42-A335-6A7D1A4E01C6}" dt="2024-06-30T13:36:24.624" v="1414" actId="2696"/>
        <pc:sldMkLst>
          <pc:docMk/>
          <pc:sldMk cId="1342136769" sldId="333"/>
        </pc:sldMkLst>
      </pc:sldChg>
      <pc:sldChg chg="addSp delSp modSp add mod delAnim modAnim">
        <pc:chgData name="leheng sheng" userId="8e31d35ac20cf96c" providerId="LiveId" clId="{DDC89157-E2DF-6C42-A335-6A7D1A4E01C6}" dt="2024-06-30T13:36:07.091" v="1399" actId="20577"/>
        <pc:sldMkLst>
          <pc:docMk/>
          <pc:sldMk cId="112239073" sldId="334"/>
        </pc:sldMkLst>
      </pc:sldChg>
      <pc:sldChg chg="addSp delSp modSp add mod delAnim modAnim">
        <pc:chgData name="leheng sheng" userId="8e31d35ac20cf96c" providerId="LiveId" clId="{DDC89157-E2DF-6C42-A335-6A7D1A4E01C6}" dt="2024-06-30T14:33:10.304" v="3841" actId="14100"/>
        <pc:sldMkLst>
          <pc:docMk/>
          <pc:sldMk cId="3961574307" sldId="335"/>
        </pc:sldMkLst>
      </pc:sldChg>
      <pc:sldChg chg="addSp delSp modSp add mod delAnim modAnim">
        <pc:chgData name="leheng sheng" userId="8e31d35ac20cf96c" providerId="LiveId" clId="{DDC89157-E2DF-6C42-A335-6A7D1A4E01C6}" dt="2024-06-30T14:04:59.920" v="2474"/>
        <pc:sldMkLst>
          <pc:docMk/>
          <pc:sldMk cId="1701691924" sldId="336"/>
        </pc:sldMkLst>
      </pc:sldChg>
      <pc:sldChg chg="addSp delSp modSp add mod delAnim modAnim modNotesTx">
        <pc:chgData name="leheng sheng" userId="8e31d35ac20cf96c" providerId="LiveId" clId="{DDC89157-E2DF-6C42-A335-6A7D1A4E01C6}" dt="2024-06-30T14:36:37.498" v="3913" actId="20577"/>
        <pc:sldMkLst>
          <pc:docMk/>
          <pc:sldMk cId="3592272722" sldId="337"/>
        </pc:sldMkLst>
      </pc:sldChg>
      <pc:sldChg chg="addSp delSp modSp add mod">
        <pc:chgData name="leheng sheng" userId="8e31d35ac20cf96c" providerId="LiveId" clId="{DDC89157-E2DF-6C42-A335-6A7D1A4E01C6}" dt="2024-06-30T14:12:01.229" v="2640" actId="478"/>
        <pc:sldMkLst>
          <pc:docMk/>
          <pc:sldMk cId="1847295245" sldId="338"/>
        </pc:sldMkLst>
      </pc:sldChg>
      <pc:sldChg chg="addSp delSp modSp add mod">
        <pc:chgData name="leheng sheng" userId="8e31d35ac20cf96c" providerId="LiveId" clId="{DDC89157-E2DF-6C42-A335-6A7D1A4E01C6}" dt="2024-06-30T14:12:22.387" v="2660" actId="478"/>
        <pc:sldMkLst>
          <pc:docMk/>
          <pc:sldMk cId="794469617" sldId="339"/>
        </pc:sldMkLst>
      </pc:sldChg>
      <pc:sldChg chg="delSp modSp add mod">
        <pc:chgData name="leheng sheng" userId="8e31d35ac20cf96c" providerId="LiveId" clId="{DDC89157-E2DF-6C42-A335-6A7D1A4E01C6}" dt="2024-06-30T14:46:29.888" v="4337" actId="14100"/>
        <pc:sldMkLst>
          <pc:docMk/>
          <pc:sldMk cId="4077347926" sldId="340"/>
        </pc:sldMkLst>
      </pc:sldChg>
    </pc:docChg>
  </pc:docChgLst>
  <pc:docChgLst>
    <pc:chgData name="sheng leheng" userId="8e31d35ac20cf96c" providerId="LiveId" clId="{713ABAAB-EF80-4F2A-8FD4-79998DCBA9A8}"/>
    <pc:docChg chg="undo custSel addSld delSld modSld sldOrd">
      <pc:chgData name="sheng leheng" userId="8e31d35ac20cf96c" providerId="LiveId" clId="{713ABAAB-EF80-4F2A-8FD4-79998DCBA9A8}" dt="2023-11-13T09:44:09.838" v="1682" actId="1037"/>
      <pc:docMkLst>
        <pc:docMk/>
      </pc:docMkLst>
      <pc:sldChg chg="modSp mod">
        <pc:chgData name="sheng leheng" userId="8e31d35ac20cf96c" providerId="LiveId" clId="{713ABAAB-EF80-4F2A-8FD4-79998DCBA9A8}" dt="2023-11-13T07:42:30.528" v="917" actId="113"/>
        <pc:sldMkLst>
          <pc:docMk/>
          <pc:sldMk cId="1449328449" sldId="256"/>
        </pc:sldMkLst>
      </pc:sldChg>
      <pc:sldChg chg="addSp delSp modSp mod">
        <pc:chgData name="sheng leheng" userId="8e31d35ac20cf96c" providerId="LiveId" clId="{713ABAAB-EF80-4F2A-8FD4-79998DCBA9A8}" dt="2023-11-13T09:44:09.838" v="1682" actId="1037"/>
        <pc:sldMkLst>
          <pc:docMk/>
          <pc:sldMk cId="3987243166" sldId="263"/>
        </pc:sldMkLst>
      </pc:sldChg>
      <pc:sldChg chg="addSp modSp mod">
        <pc:chgData name="sheng leheng" userId="8e31d35ac20cf96c" providerId="LiveId" clId="{713ABAAB-EF80-4F2A-8FD4-79998DCBA9A8}" dt="2023-11-13T07:45:37.883" v="981" actId="1076"/>
        <pc:sldMkLst>
          <pc:docMk/>
          <pc:sldMk cId="58990050" sldId="264"/>
        </pc:sldMkLst>
      </pc:sldChg>
      <pc:sldChg chg="modSp mod">
        <pc:chgData name="sheng leheng" userId="8e31d35ac20cf96c" providerId="LiveId" clId="{713ABAAB-EF80-4F2A-8FD4-79998DCBA9A8}" dt="2023-11-13T07:42:33.389" v="918" actId="113"/>
        <pc:sldMkLst>
          <pc:docMk/>
          <pc:sldMk cId="3584391386" sldId="265"/>
        </pc:sldMkLst>
      </pc:sldChg>
      <pc:sldChg chg="modSp mod">
        <pc:chgData name="sheng leheng" userId="8e31d35ac20cf96c" providerId="LiveId" clId="{713ABAAB-EF80-4F2A-8FD4-79998DCBA9A8}" dt="2023-11-13T07:42:35.675" v="919" actId="113"/>
        <pc:sldMkLst>
          <pc:docMk/>
          <pc:sldMk cId="3469512166" sldId="266"/>
        </pc:sldMkLst>
      </pc:sldChg>
      <pc:sldChg chg="addSp modSp mod">
        <pc:chgData name="sheng leheng" userId="8e31d35ac20cf96c" providerId="LiveId" clId="{713ABAAB-EF80-4F2A-8FD4-79998DCBA9A8}" dt="2023-11-13T07:32:40.180" v="584" actId="20577"/>
        <pc:sldMkLst>
          <pc:docMk/>
          <pc:sldMk cId="3930008033" sldId="267"/>
        </pc:sldMkLst>
      </pc:sldChg>
      <pc:sldChg chg="addSp modSp mod">
        <pc:chgData name="sheng leheng" userId="8e31d35ac20cf96c" providerId="LiveId" clId="{713ABAAB-EF80-4F2A-8FD4-79998DCBA9A8}" dt="2023-11-13T07:44:12.765" v="974" actId="20577"/>
        <pc:sldMkLst>
          <pc:docMk/>
          <pc:sldMk cId="3958166154" sldId="268"/>
        </pc:sldMkLst>
      </pc:sldChg>
      <pc:sldChg chg="addSp delSp modSp add del mod">
        <pc:chgData name="sheng leheng" userId="8e31d35ac20cf96c" providerId="LiveId" clId="{713ABAAB-EF80-4F2A-8FD4-79998DCBA9A8}" dt="2023-11-13T07:15:23.893" v="471" actId="47"/>
        <pc:sldMkLst>
          <pc:docMk/>
          <pc:sldMk cId="1662576079" sldId="269"/>
        </pc:sldMkLst>
      </pc:sldChg>
      <pc:sldChg chg="addSp delSp modSp add mod ord">
        <pc:chgData name="sheng leheng" userId="8e31d35ac20cf96c" providerId="LiveId" clId="{713ABAAB-EF80-4F2A-8FD4-79998DCBA9A8}" dt="2023-11-13T07:52:12.808" v="1147" actId="1038"/>
        <pc:sldMkLst>
          <pc:docMk/>
          <pc:sldMk cId="29848565" sldId="270"/>
        </pc:sldMkLst>
      </pc:sldChg>
    </pc:docChg>
  </pc:docChgLst>
  <pc:docChgLst>
    <pc:chgData name="leheng sheng" userId="8e31d35ac20cf96c" providerId="LiveId" clId="{468279B4-8FC6-E047-A986-292ADC433AEC}"/>
    <pc:docChg chg="undo custSel addSld delSld modSld">
      <pc:chgData name="leheng sheng" userId="8e31d35ac20cf96c" providerId="LiveId" clId="{468279B4-8FC6-E047-A986-292ADC433AEC}" dt="2024-06-24T06:52:08.778" v="6718" actId="14100"/>
      <pc:docMkLst>
        <pc:docMk/>
      </pc:docMkLst>
      <pc:sldChg chg="del">
        <pc:chgData name="leheng sheng" userId="8e31d35ac20cf96c" providerId="LiveId" clId="{468279B4-8FC6-E047-A986-292ADC433AEC}" dt="2024-06-22T08:30:56.870" v="61" actId="2696"/>
        <pc:sldMkLst>
          <pc:docMk/>
          <pc:sldMk cId="559146391" sldId="280"/>
        </pc:sldMkLst>
      </pc:sldChg>
      <pc:sldChg chg="del">
        <pc:chgData name="leheng sheng" userId="8e31d35ac20cf96c" providerId="LiveId" clId="{468279B4-8FC6-E047-A986-292ADC433AEC}" dt="2024-06-22T08:30:57.684" v="62" actId="2696"/>
        <pc:sldMkLst>
          <pc:docMk/>
          <pc:sldMk cId="2651867756" sldId="293"/>
        </pc:sldMkLst>
      </pc:sldChg>
      <pc:sldChg chg="del">
        <pc:chgData name="leheng sheng" userId="8e31d35ac20cf96c" providerId="LiveId" clId="{468279B4-8FC6-E047-A986-292ADC433AEC}" dt="2024-06-22T08:30:58.805" v="63" actId="2696"/>
        <pc:sldMkLst>
          <pc:docMk/>
          <pc:sldMk cId="3782346663" sldId="294"/>
        </pc:sldMkLst>
      </pc:sldChg>
      <pc:sldChg chg="del">
        <pc:chgData name="leheng sheng" userId="8e31d35ac20cf96c" providerId="LiveId" clId="{468279B4-8FC6-E047-A986-292ADC433AEC}" dt="2024-06-22T08:31:00.896" v="64" actId="2696"/>
        <pc:sldMkLst>
          <pc:docMk/>
          <pc:sldMk cId="142255673" sldId="295"/>
        </pc:sldMkLst>
      </pc:sldChg>
      <pc:sldChg chg="addSp delSp modSp mod modAnim">
        <pc:chgData name="leheng sheng" userId="8e31d35ac20cf96c" providerId="LiveId" clId="{468279B4-8FC6-E047-A986-292ADC433AEC}" dt="2024-06-24T06:49:57.433" v="6623" actId="1036"/>
        <pc:sldMkLst>
          <pc:docMk/>
          <pc:sldMk cId="308372662" sldId="318"/>
        </pc:sldMkLst>
      </pc:sldChg>
      <pc:sldChg chg="addSp delSp modSp mod delAnim modAnim">
        <pc:chgData name="leheng sheng" userId="8e31d35ac20cf96c" providerId="LiveId" clId="{468279B4-8FC6-E047-A986-292ADC433AEC}" dt="2024-06-22T09:47:24.942" v="2980" actId="20577"/>
        <pc:sldMkLst>
          <pc:docMk/>
          <pc:sldMk cId="820904521" sldId="321"/>
        </pc:sldMkLst>
      </pc:sldChg>
      <pc:sldChg chg="del">
        <pc:chgData name="leheng sheng" userId="8e31d35ac20cf96c" providerId="LiveId" clId="{468279B4-8FC6-E047-A986-292ADC433AEC}" dt="2024-06-22T12:09:01.640" v="5690" actId="2696"/>
        <pc:sldMkLst>
          <pc:docMk/>
          <pc:sldMk cId="3428414325" sldId="322"/>
        </pc:sldMkLst>
      </pc:sldChg>
      <pc:sldChg chg="del">
        <pc:chgData name="leheng sheng" userId="8e31d35ac20cf96c" providerId="LiveId" clId="{468279B4-8FC6-E047-A986-292ADC433AEC}" dt="2024-06-22T12:09:03.044" v="5691" actId="2696"/>
        <pc:sldMkLst>
          <pc:docMk/>
          <pc:sldMk cId="3549403421" sldId="323"/>
        </pc:sldMkLst>
      </pc:sldChg>
      <pc:sldChg chg="del">
        <pc:chgData name="leheng sheng" userId="8e31d35ac20cf96c" providerId="LiveId" clId="{468279B4-8FC6-E047-A986-292ADC433AEC}" dt="2024-06-22T12:09:03.571" v="5692" actId="2696"/>
        <pc:sldMkLst>
          <pc:docMk/>
          <pc:sldMk cId="3444494918" sldId="324"/>
        </pc:sldMkLst>
      </pc:sldChg>
      <pc:sldChg chg="del">
        <pc:chgData name="leheng sheng" userId="8e31d35ac20cf96c" providerId="LiveId" clId="{468279B4-8FC6-E047-A986-292ADC433AEC}" dt="2024-06-22T08:31:01.650" v="65" actId="2696"/>
        <pc:sldMkLst>
          <pc:docMk/>
          <pc:sldMk cId="511091330" sldId="325"/>
        </pc:sldMkLst>
      </pc:sldChg>
      <pc:sldChg chg="addSp delSp modSp add mod delAnim modAnim">
        <pc:chgData name="leheng sheng" userId="8e31d35ac20cf96c" providerId="LiveId" clId="{468279B4-8FC6-E047-A986-292ADC433AEC}" dt="2024-06-22T09:47:16.663" v="2977" actId="20577"/>
        <pc:sldMkLst>
          <pc:docMk/>
          <pc:sldMk cId="3294012853" sldId="325"/>
        </pc:sldMkLst>
      </pc:sldChg>
      <pc:sldChg chg="addSp delSp modSp add mod delAnim modAnim">
        <pc:chgData name="leheng sheng" userId="8e31d35ac20cf96c" providerId="LiveId" clId="{468279B4-8FC6-E047-A986-292ADC433AEC}" dt="2024-06-22T09:47:10.072" v="2974" actId="20577"/>
        <pc:sldMkLst>
          <pc:docMk/>
          <pc:sldMk cId="2679501276" sldId="326"/>
        </pc:sldMkLst>
      </pc:sldChg>
      <pc:sldChg chg="addSp delSp modSp add mod delAnim">
        <pc:chgData name="leheng sheng" userId="8e31d35ac20cf96c" providerId="LiveId" clId="{468279B4-8FC6-E047-A986-292ADC433AEC}" dt="2024-06-22T09:52:49.710" v="3254" actId="207"/>
        <pc:sldMkLst>
          <pc:docMk/>
          <pc:sldMk cId="2238067492" sldId="327"/>
        </pc:sldMkLst>
      </pc:sldChg>
      <pc:sldChg chg="addSp delSp modSp add mod delAnim modAnim">
        <pc:chgData name="leheng sheng" userId="8e31d35ac20cf96c" providerId="LiveId" clId="{468279B4-8FC6-E047-A986-292ADC433AEC}" dt="2024-06-22T09:58:58.024" v="3597"/>
        <pc:sldMkLst>
          <pc:docMk/>
          <pc:sldMk cId="3569272921" sldId="328"/>
        </pc:sldMkLst>
      </pc:sldChg>
      <pc:sldChg chg="addSp modSp add mod modAnim modNotesTx">
        <pc:chgData name="leheng sheng" userId="8e31d35ac20cf96c" providerId="LiveId" clId="{468279B4-8FC6-E047-A986-292ADC433AEC}" dt="2024-06-22T12:31:41.954" v="6308"/>
        <pc:sldMkLst>
          <pc:docMk/>
          <pc:sldMk cId="3702590124" sldId="329"/>
        </pc:sldMkLst>
      </pc:sldChg>
      <pc:sldChg chg="addSp delSp modSp add mod delAnim">
        <pc:chgData name="leheng sheng" userId="8e31d35ac20cf96c" providerId="LiveId" clId="{468279B4-8FC6-E047-A986-292ADC433AEC}" dt="2024-06-22T10:09:04.837" v="4195" actId="14100"/>
        <pc:sldMkLst>
          <pc:docMk/>
          <pc:sldMk cId="2510107660" sldId="330"/>
        </pc:sldMkLst>
      </pc:sldChg>
      <pc:sldChg chg="addSp delSp modSp add mod">
        <pc:chgData name="leheng sheng" userId="8e31d35ac20cf96c" providerId="LiveId" clId="{468279B4-8FC6-E047-A986-292ADC433AEC}" dt="2024-06-22T10:08:17.545" v="4112" actId="113"/>
        <pc:sldMkLst>
          <pc:docMk/>
          <pc:sldMk cId="839053386" sldId="331"/>
        </pc:sldMkLst>
      </pc:sldChg>
      <pc:sldChg chg="delSp modSp add mod">
        <pc:chgData name="leheng sheng" userId="8e31d35ac20cf96c" providerId="LiveId" clId="{468279B4-8FC6-E047-A986-292ADC433AEC}" dt="2024-06-22T12:23:33.427" v="6211" actId="20577"/>
        <pc:sldMkLst>
          <pc:docMk/>
          <pc:sldMk cId="2300437981" sldId="332"/>
        </pc:sldMkLst>
      </pc:sldChg>
      <pc:sldChg chg="addSp delSp modSp add mod delAnim modAnim">
        <pc:chgData name="leheng sheng" userId="8e31d35ac20cf96c" providerId="LiveId" clId="{468279B4-8FC6-E047-A986-292ADC433AEC}" dt="2024-06-24T06:52:08.778" v="6718" actId="14100"/>
        <pc:sldMkLst>
          <pc:docMk/>
          <pc:sldMk cId="1342136769" sldId="333"/>
        </pc:sldMkLst>
      </pc:sldChg>
    </pc:docChg>
  </pc:docChgLst>
  <pc:docChgLst>
    <pc:chgData name="leheng sheng" userId="8e31d35ac20cf96c" providerId="LiveId" clId="{81C4F49A-726B-437C-BE30-1201D3825AE1}"/>
    <pc:docChg chg="delSld modSld">
      <pc:chgData name="leheng sheng" userId="8e31d35ac20cf96c" providerId="LiveId" clId="{81C4F49A-726B-437C-BE30-1201D3825AE1}" dt="2024-04-11T03:26:16.748" v="10" actId="20577"/>
      <pc:docMkLst>
        <pc:docMk/>
      </pc:docMkLst>
      <pc:sldChg chg="del">
        <pc:chgData name="leheng sheng" userId="8e31d35ac20cf96c" providerId="LiveId" clId="{81C4F49A-726B-437C-BE30-1201D3825AE1}" dt="2024-04-11T03:26:00.838" v="0" actId="47"/>
        <pc:sldMkLst>
          <pc:docMk/>
          <pc:sldMk cId="1709667616" sldId="284"/>
        </pc:sldMkLst>
      </pc:sldChg>
      <pc:sldChg chg="del">
        <pc:chgData name="leheng sheng" userId="8e31d35ac20cf96c" providerId="LiveId" clId="{81C4F49A-726B-437C-BE30-1201D3825AE1}" dt="2024-04-11T03:26:03.108" v="5" actId="47"/>
        <pc:sldMkLst>
          <pc:docMk/>
          <pc:sldMk cId="2801022929" sldId="295"/>
        </pc:sldMkLst>
      </pc:sldChg>
      <pc:sldChg chg="del">
        <pc:chgData name="leheng sheng" userId="8e31d35ac20cf96c" providerId="LiveId" clId="{81C4F49A-726B-437C-BE30-1201D3825AE1}" dt="2024-04-11T03:26:01.175" v="1" actId="47"/>
        <pc:sldMkLst>
          <pc:docMk/>
          <pc:sldMk cId="3631299569" sldId="296"/>
        </pc:sldMkLst>
      </pc:sldChg>
      <pc:sldChg chg="del">
        <pc:chgData name="leheng sheng" userId="8e31d35ac20cf96c" providerId="LiveId" clId="{81C4F49A-726B-437C-BE30-1201D3825AE1}" dt="2024-04-11T03:26:03.964" v="6" actId="47"/>
        <pc:sldMkLst>
          <pc:docMk/>
          <pc:sldMk cId="4255700418" sldId="297"/>
        </pc:sldMkLst>
      </pc:sldChg>
      <pc:sldChg chg="del">
        <pc:chgData name="leheng sheng" userId="8e31d35ac20cf96c" providerId="LiveId" clId="{81C4F49A-726B-437C-BE30-1201D3825AE1}" dt="2024-04-11T03:26:04.409" v="7" actId="47"/>
        <pc:sldMkLst>
          <pc:docMk/>
          <pc:sldMk cId="3421241178" sldId="312"/>
        </pc:sldMkLst>
      </pc:sldChg>
      <pc:sldChg chg="del">
        <pc:chgData name="leheng sheng" userId="8e31d35ac20cf96c" providerId="LiveId" clId="{81C4F49A-726B-437C-BE30-1201D3825AE1}" dt="2024-04-11T03:26:01.531" v="2" actId="47"/>
        <pc:sldMkLst>
          <pc:docMk/>
          <pc:sldMk cId="3582031052" sldId="314"/>
        </pc:sldMkLst>
      </pc:sldChg>
      <pc:sldChg chg="del">
        <pc:chgData name="leheng sheng" userId="8e31d35ac20cf96c" providerId="LiveId" clId="{81C4F49A-726B-437C-BE30-1201D3825AE1}" dt="2024-04-11T03:26:01.946" v="3" actId="47"/>
        <pc:sldMkLst>
          <pc:docMk/>
          <pc:sldMk cId="411825265" sldId="316"/>
        </pc:sldMkLst>
      </pc:sldChg>
      <pc:sldChg chg="modSp mod">
        <pc:chgData name="leheng sheng" userId="8e31d35ac20cf96c" providerId="LiveId" clId="{81C4F49A-726B-437C-BE30-1201D3825AE1}" dt="2024-04-11T03:26:16.748" v="10" actId="20577"/>
        <pc:sldMkLst>
          <pc:docMk/>
          <pc:sldMk cId="3686973472" sldId="317"/>
        </pc:sldMkLst>
      </pc:sldChg>
      <pc:sldChg chg="del">
        <pc:chgData name="leheng sheng" userId="8e31d35ac20cf96c" providerId="LiveId" clId="{81C4F49A-726B-437C-BE30-1201D3825AE1}" dt="2024-04-11T03:26:02.507" v="4" actId="47"/>
        <pc:sldMkLst>
          <pc:docMk/>
          <pc:sldMk cId="2401582494" sldId="320"/>
        </pc:sldMkLst>
      </pc:sldChg>
      <pc:sldChg chg="del">
        <pc:chgData name="leheng sheng" userId="8e31d35ac20cf96c" providerId="LiveId" clId="{81C4F49A-726B-437C-BE30-1201D3825AE1}" dt="2024-04-11T03:26:09.513" v="8" actId="47"/>
        <pc:sldMkLst>
          <pc:docMk/>
          <pc:sldMk cId="3734344575" sldId="325"/>
        </pc:sldMkLst>
      </pc:sldChg>
    </pc:docChg>
  </pc:docChgLst>
  <pc:docChgLst>
    <pc:chgData name="leheng sheng" userId="8e31d35ac20cf96c" providerId="LiveId" clId="{0D57D190-3802-FD40-A1C8-1DB555C8C4AC}"/>
    <pc:docChg chg="undo custSel addSld delSld modSld sldOrd">
      <pc:chgData name="leheng sheng" userId="8e31d35ac20cf96c" providerId="LiveId" clId="{0D57D190-3802-FD40-A1C8-1DB555C8C4AC}" dt="2024-07-21T03:17:25.939" v="865" actId="1076"/>
      <pc:docMkLst>
        <pc:docMk/>
      </pc:docMkLst>
      <pc:sldChg chg="modSp mod">
        <pc:chgData name="leheng sheng" userId="8e31d35ac20cf96c" providerId="LiveId" clId="{0D57D190-3802-FD40-A1C8-1DB555C8C4AC}" dt="2024-07-14T02:42:54.415" v="773" actId="20577"/>
        <pc:sldMkLst>
          <pc:docMk/>
          <pc:sldMk cId="4077347926" sldId="340"/>
        </pc:sldMkLst>
      </pc:sldChg>
      <pc:sldChg chg="del">
        <pc:chgData name="leheng sheng" userId="8e31d35ac20cf96c" providerId="LiveId" clId="{0D57D190-3802-FD40-A1C8-1DB555C8C4AC}" dt="2024-07-11T03:50:35.458" v="7" actId="2696"/>
        <pc:sldMkLst>
          <pc:docMk/>
          <pc:sldMk cId="12530582" sldId="341"/>
        </pc:sldMkLst>
      </pc:sldChg>
      <pc:sldChg chg="del">
        <pc:chgData name="leheng sheng" userId="8e31d35ac20cf96c" providerId="LiveId" clId="{0D57D190-3802-FD40-A1C8-1DB555C8C4AC}" dt="2024-07-11T03:50:35.775" v="8" actId="2696"/>
        <pc:sldMkLst>
          <pc:docMk/>
          <pc:sldMk cId="3286083446" sldId="342"/>
        </pc:sldMkLst>
      </pc:sldChg>
      <pc:sldChg chg="del">
        <pc:chgData name="leheng sheng" userId="8e31d35ac20cf96c" providerId="LiveId" clId="{0D57D190-3802-FD40-A1C8-1DB555C8C4AC}" dt="2024-07-11T03:50:35.972" v="9" actId="2696"/>
        <pc:sldMkLst>
          <pc:docMk/>
          <pc:sldMk cId="3831271188" sldId="343"/>
        </pc:sldMkLst>
      </pc:sldChg>
      <pc:sldChg chg="del">
        <pc:chgData name="leheng sheng" userId="8e31d35ac20cf96c" providerId="LiveId" clId="{0D57D190-3802-FD40-A1C8-1DB555C8C4AC}" dt="2024-07-11T03:50:36.462" v="10" actId="2696"/>
        <pc:sldMkLst>
          <pc:docMk/>
          <pc:sldMk cId="708350419" sldId="344"/>
        </pc:sldMkLst>
      </pc:sldChg>
      <pc:sldChg chg="del">
        <pc:chgData name="leheng sheng" userId="8e31d35ac20cf96c" providerId="LiveId" clId="{0D57D190-3802-FD40-A1C8-1DB555C8C4AC}" dt="2024-07-11T03:50:34.700" v="4" actId="2696"/>
        <pc:sldMkLst>
          <pc:docMk/>
          <pc:sldMk cId="758256556" sldId="345"/>
        </pc:sldMkLst>
      </pc:sldChg>
      <pc:sldChg chg="del">
        <pc:chgData name="leheng sheng" userId="8e31d35ac20cf96c" providerId="LiveId" clId="{0D57D190-3802-FD40-A1C8-1DB555C8C4AC}" dt="2024-07-11T03:50:34.881" v="5" actId="2696"/>
        <pc:sldMkLst>
          <pc:docMk/>
          <pc:sldMk cId="2058153431" sldId="346"/>
        </pc:sldMkLst>
      </pc:sldChg>
      <pc:sldChg chg="del">
        <pc:chgData name="leheng sheng" userId="8e31d35ac20cf96c" providerId="LiveId" clId="{0D57D190-3802-FD40-A1C8-1DB555C8C4AC}" dt="2024-07-11T03:50:35.073" v="6" actId="2696"/>
        <pc:sldMkLst>
          <pc:docMk/>
          <pc:sldMk cId="2132544340" sldId="347"/>
        </pc:sldMkLst>
      </pc:sldChg>
      <pc:sldChg chg="addSp delSp modSp mod">
        <pc:chgData name="leheng sheng" userId="8e31d35ac20cf96c" providerId="LiveId" clId="{0D57D190-3802-FD40-A1C8-1DB555C8C4AC}" dt="2024-07-14T02:40:17.376" v="567" actId="1076"/>
        <pc:sldMkLst>
          <pc:docMk/>
          <pc:sldMk cId="3315262064" sldId="348"/>
        </pc:sldMkLst>
      </pc:sldChg>
      <pc:sldChg chg="addSp delSp modSp add mod ord">
        <pc:chgData name="leheng sheng" userId="8e31d35ac20cf96c" providerId="LiveId" clId="{0D57D190-3802-FD40-A1C8-1DB555C8C4AC}" dt="2024-07-14T02:38:28.467" v="498" actId="20578"/>
        <pc:sldMkLst>
          <pc:docMk/>
          <pc:sldMk cId="2530062387" sldId="349"/>
        </pc:sldMkLst>
      </pc:sldChg>
      <pc:sldChg chg="del">
        <pc:chgData name="leheng sheng" userId="8e31d35ac20cf96c" providerId="LiveId" clId="{0D57D190-3802-FD40-A1C8-1DB555C8C4AC}" dt="2024-07-11T03:50:33.902" v="0" actId="2696"/>
        <pc:sldMkLst>
          <pc:docMk/>
          <pc:sldMk cId="2782301360" sldId="349"/>
        </pc:sldMkLst>
      </pc:sldChg>
      <pc:sldChg chg="addSp delSp modSp add del mod">
        <pc:chgData name="leheng sheng" userId="8e31d35ac20cf96c" providerId="LiveId" clId="{0D57D190-3802-FD40-A1C8-1DB555C8C4AC}" dt="2024-07-14T02:38:37.904" v="499" actId="2696"/>
        <pc:sldMkLst>
          <pc:docMk/>
          <pc:sldMk cId="3027971456" sldId="350"/>
        </pc:sldMkLst>
      </pc:sldChg>
      <pc:sldChg chg="del">
        <pc:chgData name="leheng sheng" userId="8e31d35ac20cf96c" providerId="LiveId" clId="{0D57D190-3802-FD40-A1C8-1DB555C8C4AC}" dt="2024-07-11T03:50:34.113" v="1" actId="2696"/>
        <pc:sldMkLst>
          <pc:docMk/>
          <pc:sldMk cId="4206275849" sldId="350"/>
        </pc:sldMkLst>
      </pc:sldChg>
      <pc:sldChg chg="del">
        <pc:chgData name="leheng sheng" userId="8e31d35ac20cf96c" providerId="LiveId" clId="{0D57D190-3802-FD40-A1C8-1DB555C8C4AC}" dt="2024-07-11T03:50:34.510" v="3" actId="2696"/>
        <pc:sldMkLst>
          <pc:docMk/>
          <pc:sldMk cId="790706140" sldId="351"/>
        </pc:sldMkLst>
      </pc:sldChg>
      <pc:sldChg chg="add del">
        <pc:chgData name="leheng sheng" userId="8e31d35ac20cf96c" providerId="LiveId" clId="{0D57D190-3802-FD40-A1C8-1DB555C8C4AC}" dt="2024-07-11T04:26:43.895" v="241"/>
        <pc:sldMkLst>
          <pc:docMk/>
          <pc:sldMk cId="2861827119" sldId="351"/>
        </pc:sldMkLst>
      </pc:sldChg>
      <pc:sldChg chg="addSp modSp add mod">
        <pc:chgData name="leheng sheng" userId="8e31d35ac20cf96c" providerId="LiveId" clId="{0D57D190-3802-FD40-A1C8-1DB555C8C4AC}" dt="2024-07-14T02:40:47.279" v="574" actId="1076"/>
        <pc:sldMkLst>
          <pc:docMk/>
          <pc:sldMk cId="3989094231" sldId="351"/>
        </pc:sldMkLst>
      </pc:sldChg>
      <pc:sldChg chg="del">
        <pc:chgData name="leheng sheng" userId="8e31d35ac20cf96c" providerId="LiveId" clId="{0D57D190-3802-FD40-A1C8-1DB555C8C4AC}" dt="2024-07-11T03:50:34.331" v="2" actId="2696"/>
        <pc:sldMkLst>
          <pc:docMk/>
          <pc:sldMk cId="1849619334" sldId="352"/>
        </pc:sldMkLst>
      </pc:sldChg>
      <pc:sldChg chg="addSp delSp modSp add del mod">
        <pc:chgData name="leheng sheng" userId="8e31d35ac20cf96c" providerId="LiveId" clId="{0D57D190-3802-FD40-A1C8-1DB555C8C4AC}" dt="2024-07-14T02:40:21.004" v="568" actId="2696"/>
        <pc:sldMkLst>
          <pc:docMk/>
          <pc:sldMk cId="2459416090" sldId="352"/>
        </pc:sldMkLst>
      </pc:sldChg>
      <pc:sldChg chg="addSp delSp modSp add mod">
        <pc:chgData name="leheng sheng" userId="8e31d35ac20cf96c" providerId="LiveId" clId="{0D57D190-3802-FD40-A1C8-1DB555C8C4AC}" dt="2024-07-14T02:40:54.341" v="576" actId="1076"/>
        <pc:sldMkLst>
          <pc:docMk/>
          <pc:sldMk cId="1775472764" sldId="353"/>
        </pc:sldMkLst>
      </pc:sldChg>
      <pc:sldChg chg="add">
        <pc:chgData name="leheng sheng" userId="8e31d35ac20cf96c" providerId="LiveId" clId="{0D57D190-3802-FD40-A1C8-1DB555C8C4AC}" dt="2024-07-14T02:38:24.758" v="497"/>
        <pc:sldMkLst>
          <pc:docMk/>
          <pc:sldMk cId="2486592203" sldId="354"/>
        </pc:sldMkLst>
      </pc:sldChg>
      <pc:sldChg chg="modSp add mod">
        <pc:chgData name="leheng sheng" userId="8e31d35ac20cf96c" providerId="LiveId" clId="{0D57D190-3802-FD40-A1C8-1DB555C8C4AC}" dt="2024-07-14T02:42:18.325" v="760" actId="20577"/>
        <pc:sldMkLst>
          <pc:docMk/>
          <pc:sldMk cId="1840719087" sldId="355"/>
        </pc:sldMkLst>
      </pc:sldChg>
      <pc:sldChg chg="addSp delSp modSp add mod ord">
        <pc:chgData name="leheng sheng" userId="8e31d35ac20cf96c" providerId="LiveId" clId="{0D57D190-3802-FD40-A1C8-1DB555C8C4AC}" dt="2024-07-21T03:10:38.966" v="806" actId="1076"/>
        <pc:sldMkLst>
          <pc:docMk/>
          <pc:sldMk cId="1919864221" sldId="356"/>
        </pc:sldMkLst>
      </pc:sldChg>
      <pc:sldChg chg="addSp delSp modSp add del mod">
        <pc:chgData name="leheng sheng" userId="8e31d35ac20cf96c" providerId="LiveId" clId="{0D57D190-3802-FD40-A1C8-1DB555C8C4AC}" dt="2024-07-21T03:08:35.035" v="793" actId="2696"/>
        <pc:sldMkLst>
          <pc:docMk/>
          <pc:sldMk cId="3657882361" sldId="356"/>
        </pc:sldMkLst>
      </pc:sldChg>
      <pc:sldChg chg="addSp delSp modSp add mod">
        <pc:chgData name="leheng sheng" userId="8e31d35ac20cf96c" providerId="LiveId" clId="{0D57D190-3802-FD40-A1C8-1DB555C8C4AC}" dt="2024-07-21T03:17:25.939" v="865" actId="1076"/>
        <pc:sldMkLst>
          <pc:docMk/>
          <pc:sldMk cId="3049432640" sldId="357"/>
        </pc:sldMkLst>
      </pc:sldChg>
      <pc:sldChg chg="addSp delSp modSp add mod">
        <pc:chgData name="leheng sheng" userId="8e31d35ac20cf96c" providerId="LiveId" clId="{0D57D190-3802-FD40-A1C8-1DB555C8C4AC}" dt="2024-07-21T03:13:16.758" v="825" actId="1076"/>
        <pc:sldMkLst>
          <pc:docMk/>
          <pc:sldMk cId="2455860551" sldId="358"/>
        </pc:sldMkLst>
      </pc:sldChg>
      <pc:sldChg chg="addSp delSp modSp add mod">
        <pc:chgData name="leheng sheng" userId="8e31d35ac20cf96c" providerId="LiveId" clId="{0D57D190-3802-FD40-A1C8-1DB555C8C4AC}" dt="2024-07-21T03:14:48.363" v="842" actId="1076"/>
        <pc:sldMkLst>
          <pc:docMk/>
          <pc:sldMk cId="943656969" sldId="359"/>
        </pc:sldMkLst>
      </pc:sldChg>
      <pc:sldChg chg="addSp delSp modSp add mod">
        <pc:chgData name="leheng sheng" userId="8e31d35ac20cf96c" providerId="LiveId" clId="{0D57D190-3802-FD40-A1C8-1DB555C8C4AC}" dt="2024-07-21T03:16:27.693" v="861" actId="1076"/>
        <pc:sldMkLst>
          <pc:docMk/>
          <pc:sldMk cId="2440062991" sldId="360"/>
        </pc:sldMkLst>
      </pc:sldChg>
      <pc:sldChg chg="addSp delSp modSp add mod">
        <pc:chgData name="leheng sheng" userId="8e31d35ac20cf96c" providerId="LiveId" clId="{0D57D190-3802-FD40-A1C8-1DB555C8C4AC}" dt="2024-07-21T03:15:53.062" v="856" actId="1076"/>
        <pc:sldMkLst>
          <pc:docMk/>
          <pc:sldMk cId="2240932001" sldId="361"/>
        </pc:sldMkLst>
      </pc:sldChg>
    </pc:docChg>
  </pc:docChgLst>
  <pc:docChgLst>
    <pc:chgData name="sheng leheng" userId="8e31d35ac20cf96c" providerId="LiveId" clId="{22B6889B-54BC-4B6F-9011-CE86605D34D1}"/>
    <pc:docChg chg="undo custSel addSld modSld">
      <pc:chgData name="sheng leheng" userId="8e31d35ac20cf96c" providerId="LiveId" clId="{22B6889B-54BC-4B6F-9011-CE86605D34D1}" dt="2023-12-07T02:43:30.618" v="540"/>
      <pc:docMkLst>
        <pc:docMk/>
      </pc:docMkLst>
      <pc:sldChg chg="modSp add mod">
        <pc:chgData name="sheng leheng" userId="8e31d35ac20cf96c" providerId="LiveId" clId="{22B6889B-54BC-4B6F-9011-CE86605D34D1}" dt="2023-12-07T02:43:30.618" v="540"/>
        <pc:sldMkLst>
          <pc:docMk/>
          <pc:sldMk cId="2271071816" sldId="278"/>
        </pc:sldMkLst>
      </pc:sldChg>
    </pc:docChg>
  </pc:docChgLst>
  <pc:docChgLst>
    <pc:chgData name="sheng leheng" userId="8e31d35ac20cf96c" providerId="LiveId" clId="{1DAF6146-F3E2-4EB5-91C5-1A74E050E621}"/>
    <pc:docChg chg="undo custSel addSld delSld modSld">
      <pc:chgData name="sheng leheng" userId="8e31d35ac20cf96c" providerId="LiveId" clId="{1DAF6146-F3E2-4EB5-91C5-1A74E050E621}" dt="2023-11-05T15:18:31.779" v="2040" actId="20577"/>
      <pc:docMkLst>
        <pc:docMk/>
      </pc:docMkLst>
      <pc:sldChg chg="delSp modSp mod">
        <pc:chgData name="sheng leheng" userId="8e31d35ac20cf96c" providerId="LiveId" clId="{1DAF6146-F3E2-4EB5-91C5-1A74E050E621}" dt="2023-11-05T14:48:49.215" v="732" actId="20577"/>
        <pc:sldMkLst>
          <pc:docMk/>
          <pc:sldMk cId="1449328449" sldId="256"/>
        </pc:sldMkLst>
      </pc:sldChg>
      <pc:sldChg chg="addSp delSp modSp add mod">
        <pc:chgData name="sheng leheng" userId="8e31d35ac20cf96c" providerId="LiveId" clId="{1DAF6146-F3E2-4EB5-91C5-1A74E050E621}" dt="2023-11-05T14:59:14.074" v="1021" actId="5793"/>
        <pc:sldMkLst>
          <pc:docMk/>
          <pc:sldMk cId="4261916349" sldId="257"/>
        </pc:sldMkLst>
      </pc:sldChg>
      <pc:sldChg chg="addSp delSp modSp add mod">
        <pc:chgData name="sheng leheng" userId="8e31d35ac20cf96c" providerId="LiveId" clId="{1DAF6146-F3E2-4EB5-91C5-1A74E050E621}" dt="2023-11-05T15:10:51.187" v="1413" actId="1076"/>
        <pc:sldMkLst>
          <pc:docMk/>
          <pc:sldMk cId="1523854331" sldId="258"/>
        </pc:sldMkLst>
      </pc:sldChg>
      <pc:sldChg chg="add del">
        <pc:chgData name="sheng leheng" userId="8e31d35ac20cf96c" providerId="LiveId" clId="{1DAF6146-F3E2-4EB5-91C5-1A74E050E621}" dt="2023-11-05T14:56:49.193" v="839" actId="47"/>
        <pc:sldMkLst>
          <pc:docMk/>
          <pc:sldMk cId="3197308821" sldId="258"/>
        </pc:sldMkLst>
      </pc:sldChg>
      <pc:sldChg chg="addSp delSp modSp add mod">
        <pc:chgData name="sheng leheng" userId="8e31d35ac20cf96c" providerId="LiveId" clId="{1DAF6146-F3E2-4EB5-91C5-1A74E050E621}" dt="2023-11-05T15:17:17.122" v="1929" actId="20577"/>
        <pc:sldMkLst>
          <pc:docMk/>
          <pc:sldMk cId="3463864221" sldId="259"/>
        </pc:sldMkLst>
      </pc:sldChg>
      <pc:sldChg chg="delSp modSp add mod">
        <pc:chgData name="sheng leheng" userId="8e31d35ac20cf96c" providerId="LiveId" clId="{1DAF6146-F3E2-4EB5-91C5-1A74E050E621}" dt="2023-11-05T15:18:31.779" v="2040" actId="20577"/>
        <pc:sldMkLst>
          <pc:docMk/>
          <pc:sldMk cId="2625136126" sldId="260"/>
        </pc:sldMkLst>
      </pc:sldChg>
    </pc:docChg>
  </pc:docChgLst>
  <pc:docChgLst>
    <pc:chgData name="leheng sheng" userId="8e31d35ac20cf96c" providerId="LiveId" clId="{F94587B4-ED0D-1D4D-AE7B-7FCC520819F6}"/>
    <pc:docChg chg="modSld">
      <pc:chgData name="leheng sheng" userId="8e31d35ac20cf96c" providerId="LiveId" clId="{F94587B4-ED0D-1D4D-AE7B-7FCC520819F6}" dt="2024-11-13T02:35:49.330" v="96" actId="20577"/>
      <pc:docMkLst>
        <pc:docMk/>
      </pc:docMkLst>
      <pc:sldChg chg="modSp">
        <pc:chgData name="leheng sheng" userId="8e31d35ac20cf96c" providerId="LiveId" clId="{F94587B4-ED0D-1D4D-AE7B-7FCC520819F6}" dt="2024-11-13T02:34:39.101" v="86" actId="20577"/>
        <pc:sldMkLst>
          <pc:docMk/>
          <pc:sldMk cId="3283449047" sldId="1287"/>
        </pc:sldMkLst>
        <pc:spChg chg="mod">
          <ac:chgData name="leheng sheng" userId="8e31d35ac20cf96c" providerId="LiveId" clId="{F94587B4-ED0D-1D4D-AE7B-7FCC520819F6}" dt="2024-11-13T02:34:39.101" v="86" actId="20577"/>
          <ac:spMkLst>
            <pc:docMk/>
            <pc:sldMk cId="3283449047" sldId="1287"/>
            <ac:spMk id="2" creationId="{5A3889F5-2FD2-CB8A-814E-06AA28902540}"/>
          </ac:spMkLst>
        </pc:spChg>
      </pc:sldChg>
      <pc:sldChg chg="modSp">
        <pc:chgData name="leheng sheng" userId="8e31d35ac20cf96c" providerId="LiveId" clId="{F94587B4-ED0D-1D4D-AE7B-7FCC520819F6}" dt="2024-11-13T02:28:31.139" v="56" actId="20577"/>
        <pc:sldMkLst>
          <pc:docMk/>
          <pc:sldMk cId="1005592794" sldId="1288"/>
        </pc:sldMkLst>
        <pc:spChg chg="mod">
          <ac:chgData name="leheng sheng" userId="8e31d35ac20cf96c" providerId="LiveId" clId="{F94587B4-ED0D-1D4D-AE7B-7FCC520819F6}" dt="2024-11-13T02:28:31.139" v="56" actId="20577"/>
          <ac:spMkLst>
            <pc:docMk/>
            <pc:sldMk cId="1005592794" sldId="1288"/>
            <ac:spMk id="2" creationId="{EEEC97D0-01D0-36B9-6DDE-C5C55A6D9B71}"/>
          </ac:spMkLst>
        </pc:spChg>
      </pc:sldChg>
      <pc:sldChg chg="modSp">
        <pc:chgData name="leheng sheng" userId="8e31d35ac20cf96c" providerId="LiveId" clId="{F94587B4-ED0D-1D4D-AE7B-7FCC520819F6}" dt="2024-11-13T02:35:49.330" v="96" actId="20577"/>
        <pc:sldMkLst>
          <pc:docMk/>
          <pc:sldMk cId="2251392087" sldId="1289"/>
        </pc:sldMkLst>
        <pc:spChg chg="mod">
          <ac:chgData name="leheng sheng" userId="8e31d35ac20cf96c" providerId="LiveId" clId="{F94587B4-ED0D-1D4D-AE7B-7FCC520819F6}" dt="2024-11-13T02:35:49.330" v="96" actId="20577"/>
          <ac:spMkLst>
            <pc:docMk/>
            <pc:sldMk cId="2251392087" sldId="1289"/>
            <ac:spMk id="2" creationId="{F96A551E-CE62-E761-67A2-59121A90E901}"/>
          </ac:spMkLst>
        </pc:spChg>
      </pc:sldChg>
      <pc:sldChg chg="modSp">
        <pc:chgData name="leheng sheng" userId="8e31d35ac20cf96c" providerId="LiveId" clId="{F94587B4-ED0D-1D4D-AE7B-7FCC520819F6}" dt="2024-11-13T02:33:01.163" v="81" actId="20577"/>
        <pc:sldMkLst>
          <pc:docMk/>
          <pc:sldMk cId="2604000613" sldId="1290"/>
        </pc:sldMkLst>
        <pc:spChg chg="mod">
          <ac:chgData name="leheng sheng" userId="8e31d35ac20cf96c" providerId="LiveId" clId="{F94587B4-ED0D-1D4D-AE7B-7FCC520819F6}" dt="2024-11-13T02:33:01.163" v="81" actId="20577"/>
          <ac:spMkLst>
            <pc:docMk/>
            <pc:sldMk cId="2604000613" sldId="1290"/>
            <ac:spMk id="2" creationId="{4E5A0645-0D9A-42BA-AF06-E0937C45B824}"/>
          </ac:spMkLst>
        </pc:spChg>
      </pc:sldChg>
      <pc:sldChg chg="modSp">
        <pc:chgData name="leheng sheng" userId="8e31d35ac20cf96c" providerId="LiveId" clId="{F94587B4-ED0D-1D4D-AE7B-7FCC520819F6}" dt="2024-11-13T02:35:05.916" v="91" actId="20577"/>
        <pc:sldMkLst>
          <pc:docMk/>
          <pc:sldMk cId="630642332" sldId="1291"/>
        </pc:sldMkLst>
        <pc:spChg chg="mod">
          <ac:chgData name="leheng sheng" userId="8e31d35ac20cf96c" providerId="LiveId" clId="{F94587B4-ED0D-1D4D-AE7B-7FCC520819F6}" dt="2024-11-13T02:35:05.916" v="91" actId="20577"/>
          <ac:spMkLst>
            <pc:docMk/>
            <pc:sldMk cId="630642332" sldId="1291"/>
            <ac:spMk id="2" creationId="{94D46551-8D11-8FE9-1F77-CEF5BD693026}"/>
          </ac:spMkLst>
        </pc:spChg>
      </pc:sldChg>
    </pc:docChg>
  </pc:docChgLst>
  <pc:docChgLst>
    <pc:chgData name="leheng sheng" userId="8e31d35ac20cf96c" providerId="LiveId" clId="{A7F5D2C1-8523-4F29-B7E1-1E3F2E108731}"/>
    <pc:docChg chg="undo custSel addSld modSld sldOrd">
      <pc:chgData name="leheng sheng" userId="8e31d35ac20cf96c" providerId="LiveId" clId="{A7F5D2C1-8523-4F29-B7E1-1E3F2E108731}" dt="2024-03-18T09:12:19.273" v="1572" actId="113"/>
      <pc:docMkLst>
        <pc:docMk/>
      </pc:docMkLst>
      <pc:sldChg chg="modSp mod ord">
        <pc:chgData name="leheng sheng" userId="8e31d35ac20cf96c" providerId="LiveId" clId="{A7F5D2C1-8523-4F29-B7E1-1E3F2E108731}" dt="2024-03-17T13:15:34.378" v="1029" actId="1076"/>
        <pc:sldMkLst>
          <pc:docMk/>
          <pc:sldMk cId="29848565" sldId="270"/>
        </pc:sldMkLst>
      </pc:sldChg>
      <pc:sldChg chg="modSp mod">
        <pc:chgData name="leheng sheng" userId="8e31d35ac20cf96c" providerId="LiveId" clId="{A7F5D2C1-8523-4F29-B7E1-1E3F2E108731}" dt="2024-03-17T12:34:41.814" v="98" actId="1037"/>
        <pc:sldMkLst>
          <pc:docMk/>
          <pc:sldMk cId="1405977956" sldId="280"/>
        </pc:sldMkLst>
      </pc:sldChg>
      <pc:sldChg chg="modNotesTx">
        <pc:chgData name="leheng sheng" userId="8e31d35ac20cf96c" providerId="LiveId" clId="{A7F5D2C1-8523-4F29-B7E1-1E3F2E108731}" dt="2024-03-18T09:10:29.146" v="1571" actId="20577"/>
        <pc:sldMkLst>
          <pc:docMk/>
          <pc:sldMk cId="2633500344" sldId="282"/>
        </pc:sldMkLst>
      </pc:sldChg>
      <pc:sldChg chg="addSp delSp modSp mod">
        <pc:chgData name="leheng sheng" userId="8e31d35ac20cf96c" providerId="LiveId" clId="{A7F5D2C1-8523-4F29-B7E1-1E3F2E108731}" dt="2024-03-18T07:49:35.765" v="1299" actId="20577"/>
        <pc:sldMkLst>
          <pc:docMk/>
          <pc:sldMk cId="1709667616" sldId="284"/>
        </pc:sldMkLst>
      </pc:sldChg>
      <pc:sldChg chg="addSp delSp modSp mod">
        <pc:chgData name="leheng sheng" userId="8e31d35ac20cf96c" providerId="LiveId" clId="{A7F5D2C1-8523-4F29-B7E1-1E3F2E108731}" dt="2024-03-18T08:13:31.153" v="1307" actId="1076"/>
        <pc:sldMkLst>
          <pc:docMk/>
          <pc:sldMk cId="3187558635" sldId="285"/>
        </pc:sldMkLst>
      </pc:sldChg>
      <pc:sldChg chg="addSp delSp modSp add mod">
        <pc:chgData name="leheng sheng" userId="8e31d35ac20cf96c" providerId="LiveId" clId="{A7F5D2C1-8523-4F29-B7E1-1E3F2E108731}" dt="2024-03-17T13:16:52.057" v="1055" actId="1037"/>
        <pc:sldMkLst>
          <pc:docMk/>
          <pc:sldMk cId="2801022929" sldId="295"/>
        </pc:sldMkLst>
      </pc:sldChg>
      <pc:sldChg chg="add">
        <pc:chgData name="leheng sheng" userId="8e31d35ac20cf96c" providerId="LiveId" clId="{A7F5D2C1-8523-4F29-B7E1-1E3F2E108731}" dt="2024-03-17T12:41:11.092" v="190"/>
        <pc:sldMkLst>
          <pc:docMk/>
          <pc:sldMk cId="3631299569" sldId="296"/>
        </pc:sldMkLst>
      </pc:sldChg>
      <pc:sldChg chg="addSp delSp modSp add mod modNotesTx">
        <pc:chgData name="leheng sheng" userId="8e31d35ac20cf96c" providerId="LiveId" clId="{A7F5D2C1-8523-4F29-B7E1-1E3F2E108731}" dt="2024-03-18T08:41:42.873" v="1392" actId="20577"/>
        <pc:sldMkLst>
          <pc:docMk/>
          <pc:sldMk cId="4255700418" sldId="297"/>
        </pc:sldMkLst>
      </pc:sldChg>
      <pc:sldChg chg="addSp delSp modSp add mod">
        <pc:chgData name="leheng sheng" userId="8e31d35ac20cf96c" providerId="LiveId" clId="{A7F5D2C1-8523-4F29-B7E1-1E3F2E108731}" dt="2024-03-18T09:12:19.273" v="1572" actId="113"/>
        <pc:sldMkLst>
          <pc:docMk/>
          <pc:sldMk cId="19166887" sldId="298"/>
        </pc:sldMkLst>
      </pc:sldChg>
    </pc:docChg>
  </pc:docChgLst>
  <pc:docChgLst>
    <pc:chgData name="leheng sheng" userId="8e31d35ac20cf96c" providerId="LiveId" clId="{5AF636BB-8D84-4E3C-A3D8-1C22FD02C2C6}"/>
    <pc:docChg chg="undo custSel modSld">
      <pc:chgData name="leheng sheng" userId="8e31d35ac20cf96c" providerId="LiveId" clId="{5AF636BB-8D84-4E3C-A3D8-1C22FD02C2C6}" dt="2023-11-21T11:17:02.410" v="151" actId="20577"/>
      <pc:docMkLst>
        <pc:docMk/>
      </pc:docMkLst>
      <pc:sldChg chg="addSp delSp modSp mod">
        <pc:chgData name="leheng sheng" userId="8e31d35ac20cf96c" providerId="LiveId" clId="{5AF636BB-8D84-4E3C-A3D8-1C22FD02C2C6}" dt="2023-11-21T11:17:02.410" v="151" actId="20577"/>
        <pc:sldMkLst>
          <pc:docMk/>
          <pc:sldMk cId="1449328449" sldId="256"/>
        </pc:sldMkLst>
      </pc:sldChg>
      <pc:sldChg chg="modSp mod">
        <pc:chgData name="leheng sheng" userId="8e31d35ac20cf96c" providerId="LiveId" clId="{5AF636BB-8D84-4E3C-A3D8-1C22FD02C2C6}" dt="2023-11-21T11:11:41.814" v="14" actId="20577"/>
        <pc:sldMkLst>
          <pc:docMk/>
          <pc:sldMk cId="58990050" sldId="264"/>
        </pc:sldMkLst>
      </pc:sldChg>
      <pc:sldChg chg="modSp mod">
        <pc:chgData name="leheng sheng" userId="8e31d35ac20cf96c" providerId="LiveId" clId="{5AF636BB-8D84-4E3C-A3D8-1C22FD02C2C6}" dt="2023-11-21T11:10:31.021" v="3" actId="20577"/>
        <pc:sldMkLst>
          <pc:docMk/>
          <pc:sldMk cId="29848565" sldId="270"/>
        </pc:sldMkLst>
      </pc:sldChg>
    </pc:docChg>
  </pc:docChgLst>
  <pc:docChgLst>
    <pc:chgData name="leheng sheng" userId="8e31d35ac20cf96c" providerId="LiveId" clId="{19D28583-F46E-4B9A-925B-167EF296D42C}"/>
    <pc:docChg chg="undo custSel modSld">
      <pc:chgData name="leheng sheng" userId="8e31d35ac20cf96c" providerId="LiveId" clId="{19D28583-F46E-4B9A-925B-167EF296D42C}" dt="2023-11-27T06:48:37.363" v="337" actId="1076"/>
      <pc:docMkLst>
        <pc:docMk/>
      </pc:docMkLst>
      <pc:sldChg chg="addSp delSp modSp mod">
        <pc:chgData name="leheng sheng" userId="8e31d35ac20cf96c" providerId="LiveId" clId="{19D28583-F46E-4B9A-925B-167EF296D42C}" dt="2023-11-27T06:48:37.363" v="337" actId="1076"/>
        <pc:sldMkLst>
          <pc:docMk/>
          <pc:sldMk cId="3987243166" sldId="263"/>
        </pc:sldMkLst>
      </pc:sldChg>
      <pc:sldChg chg="modSp mod">
        <pc:chgData name="leheng sheng" userId="8e31d35ac20cf96c" providerId="LiveId" clId="{19D28583-F46E-4B9A-925B-167EF296D42C}" dt="2023-11-27T05:54:08.181" v="0" actId="20577"/>
        <pc:sldMkLst>
          <pc:docMk/>
          <pc:sldMk cId="2017640927" sldId="272"/>
        </pc:sldMkLst>
      </pc:sldChg>
    </pc:docChg>
  </pc:docChgLst>
  <pc:docChgLst>
    <pc:chgData name="leheng sheng" userId="8e31d35ac20cf96c" providerId="LiveId" clId="{F8EB5FFF-CB7A-4397-ADE1-DF434B29571A}"/>
    <pc:docChg chg="undo custSel addSld delSld modSld sldOrd">
      <pc:chgData name="leheng sheng" userId="8e31d35ac20cf96c" providerId="LiveId" clId="{F8EB5FFF-CB7A-4397-ADE1-DF434B29571A}" dt="2024-03-11T09:50:26.024" v="5078" actId="20577"/>
      <pc:docMkLst>
        <pc:docMk/>
      </pc:docMkLst>
      <pc:sldChg chg="delSp mod">
        <pc:chgData name="leheng sheng" userId="8e31d35ac20cf96c" providerId="LiveId" clId="{F8EB5FFF-CB7A-4397-ADE1-DF434B29571A}" dt="2024-03-11T08:04:17.547" v="4550" actId="478"/>
        <pc:sldMkLst>
          <pc:docMk/>
          <pc:sldMk cId="29848565" sldId="270"/>
        </pc:sldMkLst>
      </pc:sldChg>
      <pc:sldChg chg="del">
        <pc:chgData name="leheng sheng" userId="8e31d35ac20cf96c" providerId="LiveId" clId="{F8EB5FFF-CB7A-4397-ADE1-DF434B29571A}" dt="2024-03-11T05:35:37.468" v="3801" actId="47"/>
        <pc:sldMkLst>
          <pc:docMk/>
          <pc:sldMk cId="2271071816" sldId="278"/>
        </pc:sldMkLst>
      </pc:sldChg>
      <pc:sldChg chg="addSp delSp modSp add mod">
        <pc:chgData name="leheng sheng" userId="8e31d35ac20cf96c" providerId="LiveId" clId="{F8EB5FFF-CB7A-4397-ADE1-DF434B29571A}" dt="2024-03-11T08:36:47.260" v="4617" actId="14100"/>
        <pc:sldMkLst>
          <pc:docMk/>
          <pc:sldMk cId="1405977956" sldId="280"/>
        </pc:sldMkLst>
      </pc:sldChg>
      <pc:sldChg chg="addSp delSp modSp add mod ord">
        <pc:chgData name="leheng sheng" userId="8e31d35ac20cf96c" providerId="LiveId" clId="{F8EB5FFF-CB7A-4397-ADE1-DF434B29571A}" dt="2024-03-11T08:39:27.885" v="4618" actId="1076"/>
        <pc:sldMkLst>
          <pc:docMk/>
          <pc:sldMk cId="1445271461" sldId="281"/>
        </pc:sldMkLst>
      </pc:sldChg>
      <pc:sldChg chg="addSp delSp modSp add mod ord">
        <pc:chgData name="leheng sheng" userId="8e31d35ac20cf96c" providerId="LiveId" clId="{F8EB5FFF-CB7A-4397-ADE1-DF434B29571A}" dt="2024-03-11T09:50:26.024" v="5078" actId="20577"/>
        <pc:sldMkLst>
          <pc:docMk/>
          <pc:sldMk cId="2633500344" sldId="282"/>
        </pc:sldMkLst>
      </pc:sldChg>
      <pc:sldChg chg="addSp delSp modSp new del mod">
        <pc:chgData name="leheng sheng" userId="8e31d35ac20cf96c" providerId="LiveId" clId="{F8EB5FFF-CB7A-4397-ADE1-DF434B29571A}" dt="2024-03-11T05:35:56.754" v="3808" actId="47"/>
        <pc:sldMkLst>
          <pc:docMk/>
          <pc:sldMk cId="3799148608" sldId="283"/>
        </pc:sldMkLst>
      </pc:sldChg>
      <pc:sldChg chg="addSp delSp modSp add mod">
        <pc:chgData name="leheng sheng" userId="8e31d35ac20cf96c" providerId="LiveId" clId="{F8EB5FFF-CB7A-4397-ADE1-DF434B29571A}" dt="2024-03-11T09:05:07.210" v="4650" actId="1076"/>
        <pc:sldMkLst>
          <pc:docMk/>
          <pc:sldMk cId="1709667616" sldId="284"/>
        </pc:sldMkLst>
      </pc:sldChg>
      <pc:sldChg chg="delSp add mod ord">
        <pc:chgData name="leheng sheng" userId="8e31d35ac20cf96c" providerId="LiveId" clId="{F8EB5FFF-CB7A-4397-ADE1-DF434B29571A}" dt="2024-03-11T05:24:32.576" v="3798"/>
        <pc:sldMkLst>
          <pc:docMk/>
          <pc:sldMk cId="3187558635" sldId="285"/>
        </pc:sldMkLst>
      </pc:sldChg>
      <pc:sldChg chg="addSp delSp modSp add mod">
        <pc:chgData name="leheng sheng" userId="8e31d35ac20cf96c" providerId="LiveId" clId="{F8EB5FFF-CB7A-4397-ADE1-DF434B29571A}" dt="2024-03-11T08:47:40.813" v="4620" actId="1076"/>
        <pc:sldMkLst>
          <pc:docMk/>
          <pc:sldMk cId="350437360" sldId="286"/>
        </pc:sldMkLst>
      </pc:sldChg>
      <pc:sldChg chg="addSp delSp modSp add mod">
        <pc:chgData name="leheng sheng" userId="8e31d35ac20cf96c" providerId="LiveId" clId="{F8EB5FFF-CB7A-4397-ADE1-DF434B29571A}" dt="2024-03-11T03:49:06.223" v="1898" actId="1076"/>
        <pc:sldMkLst>
          <pc:docMk/>
          <pc:sldMk cId="3320720436" sldId="287"/>
        </pc:sldMkLst>
      </pc:sldChg>
      <pc:sldChg chg="addSp delSp modSp add mod">
        <pc:chgData name="leheng sheng" userId="8e31d35ac20cf96c" providerId="LiveId" clId="{F8EB5FFF-CB7A-4397-ADE1-DF434B29571A}" dt="2024-03-11T03:54:25.718" v="2289" actId="1076"/>
        <pc:sldMkLst>
          <pc:docMk/>
          <pc:sldMk cId="3845065674" sldId="288"/>
        </pc:sldMkLst>
      </pc:sldChg>
      <pc:sldChg chg="addSp delSp modSp add mod">
        <pc:chgData name="leheng sheng" userId="8e31d35ac20cf96c" providerId="LiveId" clId="{F8EB5FFF-CB7A-4397-ADE1-DF434B29571A}" dt="2024-03-11T08:00:21.597" v="4545" actId="1076"/>
        <pc:sldMkLst>
          <pc:docMk/>
          <pc:sldMk cId="1293350571" sldId="289"/>
        </pc:sldMkLst>
      </pc:sldChg>
      <pc:sldChg chg="addSp delSp modSp add mod">
        <pc:chgData name="leheng sheng" userId="8e31d35ac20cf96c" providerId="LiveId" clId="{F8EB5FFF-CB7A-4397-ADE1-DF434B29571A}" dt="2024-03-11T09:16:36.923" v="4659" actId="20577"/>
        <pc:sldMkLst>
          <pc:docMk/>
          <pc:sldMk cId="77649299" sldId="290"/>
        </pc:sldMkLst>
      </pc:sldChg>
      <pc:sldChg chg="addSp delSp modSp add mod">
        <pc:chgData name="leheng sheng" userId="8e31d35ac20cf96c" providerId="LiveId" clId="{F8EB5FFF-CB7A-4397-ADE1-DF434B29571A}" dt="2024-03-11T09:24:31.269" v="4669" actId="1036"/>
        <pc:sldMkLst>
          <pc:docMk/>
          <pc:sldMk cId="237355549" sldId="291"/>
        </pc:sldMkLst>
      </pc:sldChg>
      <pc:sldChg chg="addSp delSp modSp add mod">
        <pc:chgData name="leheng sheng" userId="8e31d35ac20cf96c" providerId="LiveId" clId="{F8EB5FFF-CB7A-4397-ADE1-DF434B29571A}" dt="2024-03-11T04:20:12.312" v="3637" actId="1076"/>
        <pc:sldMkLst>
          <pc:docMk/>
          <pc:sldMk cId="2105392660" sldId="292"/>
        </pc:sldMkLst>
      </pc:sldChg>
      <pc:sldChg chg="addSp delSp modSp add mod">
        <pc:chgData name="leheng sheng" userId="8e31d35ac20cf96c" providerId="LiveId" clId="{F8EB5FFF-CB7A-4397-ADE1-DF434B29571A}" dt="2024-03-11T09:30:11.952" v="4671" actId="1076"/>
        <pc:sldMkLst>
          <pc:docMk/>
          <pc:sldMk cId="1605508983" sldId="293"/>
        </pc:sldMkLst>
      </pc:sldChg>
      <pc:sldChg chg="addSp delSp modSp add mod">
        <pc:chgData name="leheng sheng" userId="8e31d35ac20cf96c" providerId="LiveId" clId="{F8EB5FFF-CB7A-4397-ADE1-DF434B29571A}" dt="2024-03-11T09:30:41.977" v="4674" actId="1076"/>
        <pc:sldMkLst>
          <pc:docMk/>
          <pc:sldMk cId="2871054611" sldId="294"/>
        </pc:sldMkLst>
      </pc:sldChg>
      <pc:sldChg chg="delSp add del mod">
        <pc:chgData name="leheng sheng" userId="8e31d35ac20cf96c" providerId="LiveId" clId="{F8EB5FFF-CB7A-4397-ADE1-DF434B29571A}" dt="2024-03-11T06:05:19.790" v="4171" actId="47"/>
        <pc:sldMkLst>
          <pc:docMk/>
          <pc:sldMk cId="1997963900" sldId="295"/>
        </pc:sldMkLst>
      </pc:sldChg>
    </pc:docChg>
  </pc:docChgLst>
  <pc:docChgLst>
    <pc:chgData name="leheng sheng" userId="8e31d35ac20cf96c" providerId="LiveId" clId="{AD3E64AD-375D-40CC-802B-39D477D7CCC4}"/>
    <pc:docChg chg="undo custSel addSld delSld modSld sldOrd">
      <pc:chgData name="leheng sheng" userId="8e31d35ac20cf96c" providerId="LiveId" clId="{AD3E64AD-375D-40CC-802B-39D477D7CCC4}" dt="2024-06-16T08:50:39.656" v="2548" actId="113"/>
      <pc:docMkLst>
        <pc:docMk/>
      </pc:docMkLst>
      <pc:sldChg chg="del">
        <pc:chgData name="leheng sheng" userId="8e31d35ac20cf96c" providerId="LiveId" clId="{AD3E64AD-375D-40CC-802B-39D477D7CCC4}" dt="2024-06-15T07:18:07.751" v="553" actId="47"/>
        <pc:sldMkLst>
          <pc:docMk/>
          <pc:sldMk cId="3644469928" sldId="279"/>
        </pc:sldMkLst>
      </pc:sldChg>
      <pc:sldChg chg="addSp delSp modSp mod modNotesTx">
        <pc:chgData name="leheng sheng" userId="8e31d35ac20cf96c" providerId="LiveId" clId="{AD3E64AD-375D-40CC-802B-39D477D7CCC4}" dt="2024-06-16T08:44:01.833" v="2302" actId="20577"/>
        <pc:sldMkLst>
          <pc:docMk/>
          <pc:sldMk cId="559146391" sldId="280"/>
        </pc:sldMkLst>
      </pc:sldChg>
      <pc:sldChg chg="del">
        <pc:chgData name="leheng sheng" userId="8e31d35ac20cf96c" providerId="LiveId" clId="{AD3E64AD-375D-40CC-802B-39D477D7CCC4}" dt="2024-06-15T07:18:11.322" v="559" actId="47"/>
        <pc:sldMkLst>
          <pc:docMk/>
          <pc:sldMk cId="574030418" sldId="281"/>
        </pc:sldMkLst>
      </pc:sldChg>
      <pc:sldChg chg="del">
        <pc:chgData name="leheng sheng" userId="8e31d35ac20cf96c" providerId="LiveId" clId="{AD3E64AD-375D-40CC-802B-39D477D7CCC4}" dt="2024-06-15T07:18:09.796" v="558" actId="47"/>
        <pc:sldMkLst>
          <pc:docMk/>
          <pc:sldMk cId="3483727417" sldId="282"/>
        </pc:sldMkLst>
      </pc:sldChg>
      <pc:sldChg chg="del">
        <pc:chgData name="leheng sheng" userId="8e31d35ac20cf96c" providerId="LiveId" clId="{AD3E64AD-375D-40CC-802B-39D477D7CCC4}" dt="2024-06-15T07:18:12.738" v="561" actId="47"/>
        <pc:sldMkLst>
          <pc:docMk/>
          <pc:sldMk cId="3159641603" sldId="283"/>
        </pc:sldMkLst>
      </pc:sldChg>
      <pc:sldChg chg="del">
        <pc:chgData name="leheng sheng" userId="8e31d35ac20cf96c" providerId="LiveId" clId="{AD3E64AD-375D-40CC-802B-39D477D7CCC4}" dt="2024-06-15T07:18:11.904" v="560" actId="47"/>
        <pc:sldMkLst>
          <pc:docMk/>
          <pc:sldMk cId="796546783" sldId="284"/>
        </pc:sldMkLst>
      </pc:sldChg>
      <pc:sldChg chg="del">
        <pc:chgData name="leheng sheng" userId="8e31d35ac20cf96c" providerId="LiveId" clId="{AD3E64AD-375D-40CC-802B-39D477D7CCC4}" dt="2024-06-15T07:18:13.318" v="562" actId="47"/>
        <pc:sldMkLst>
          <pc:docMk/>
          <pc:sldMk cId="974451967" sldId="285"/>
        </pc:sldMkLst>
      </pc:sldChg>
      <pc:sldChg chg="del">
        <pc:chgData name="leheng sheng" userId="8e31d35ac20cf96c" providerId="LiveId" clId="{AD3E64AD-375D-40CC-802B-39D477D7CCC4}" dt="2024-06-15T07:18:13.896" v="563" actId="47"/>
        <pc:sldMkLst>
          <pc:docMk/>
          <pc:sldMk cId="144240081" sldId="286"/>
        </pc:sldMkLst>
      </pc:sldChg>
      <pc:sldChg chg="del">
        <pc:chgData name="leheng sheng" userId="8e31d35ac20cf96c" providerId="LiveId" clId="{AD3E64AD-375D-40CC-802B-39D477D7CCC4}" dt="2024-06-15T07:18:14.306" v="564" actId="47"/>
        <pc:sldMkLst>
          <pc:docMk/>
          <pc:sldMk cId="909429009" sldId="287"/>
        </pc:sldMkLst>
      </pc:sldChg>
      <pc:sldChg chg="del">
        <pc:chgData name="leheng sheng" userId="8e31d35ac20cf96c" providerId="LiveId" clId="{AD3E64AD-375D-40CC-802B-39D477D7CCC4}" dt="2024-06-15T07:18:15.269" v="565" actId="47"/>
        <pc:sldMkLst>
          <pc:docMk/>
          <pc:sldMk cId="1657341759" sldId="288"/>
        </pc:sldMkLst>
      </pc:sldChg>
      <pc:sldChg chg="del">
        <pc:chgData name="leheng sheng" userId="8e31d35ac20cf96c" providerId="LiveId" clId="{AD3E64AD-375D-40CC-802B-39D477D7CCC4}" dt="2024-06-15T07:18:08.743" v="556" actId="47"/>
        <pc:sldMkLst>
          <pc:docMk/>
          <pc:sldMk cId="3604033359" sldId="289"/>
        </pc:sldMkLst>
      </pc:sldChg>
      <pc:sldChg chg="del">
        <pc:chgData name="leheng sheng" userId="8e31d35ac20cf96c" providerId="LiveId" clId="{AD3E64AD-375D-40CC-802B-39D477D7CCC4}" dt="2024-06-15T07:18:09.263" v="557" actId="47"/>
        <pc:sldMkLst>
          <pc:docMk/>
          <pc:sldMk cId="1916880161" sldId="290"/>
        </pc:sldMkLst>
      </pc:sldChg>
      <pc:sldChg chg="del">
        <pc:chgData name="leheng sheng" userId="8e31d35ac20cf96c" providerId="LiveId" clId="{AD3E64AD-375D-40CC-802B-39D477D7CCC4}" dt="2024-06-15T07:18:08.413" v="555" actId="47"/>
        <pc:sldMkLst>
          <pc:docMk/>
          <pc:sldMk cId="1647536701" sldId="291"/>
        </pc:sldMkLst>
      </pc:sldChg>
      <pc:sldChg chg="del">
        <pc:chgData name="leheng sheng" userId="8e31d35ac20cf96c" providerId="LiveId" clId="{AD3E64AD-375D-40CC-802B-39D477D7CCC4}" dt="2024-06-15T07:18:07.991" v="554" actId="47"/>
        <pc:sldMkLst>
          <pc:docMk/>
          <pc:sldMk cId="2091008142" sldId="292"/>
        </pc:sldMkLst>
      </pc:sldChg>
      <pc:sldChg chg="addSp delSp modSp add mod ord">
        <pc:chgData name="leheng sheng" userId="8e31d35ac20cf96c" providerId="LiveId" clId="{AD3E64AD-375D-40CC-802B-39D477D7CCC4}" dt="2024-06-16T08:50:39.656" v="2548" actId="113"/>
        <pc:sldMkLst>
          <pc:docMk/>
          <pc:sldMk cId="2651867756" sldId="293"/>
        </pc:sldMkLst>
      </pc:sldChg>
      <pc:sldChg chg="addSp modSp add mod">
        <pc:chgData name="leheng sheng" userId="8e31d35ac20cf96c" providerId="LiveId" clId="{AD3E64AD-375D-40CC-802B-39D477D7CCC4}" dt="2024-06-16T08:39:16.488" v="2246" actId="207"/>
        <pc:sldMkLst>
          <pc:docMk/>
          <pc:sldMk cId="3782346663" sldId="294"/>
        </pc:sldMkLst>
      </pc:sldChg>
      <pc:sldChg chg="modSp add mod">
        <pc:chgData name="leheng sheng" userId="8e31d35ac20cf96c" providerId="LiveId" clId="{AD3E64AD-375D-40CC-802B-39D477D7CCC4}" dt="2024-06-16T08:49:16.924" v="2546" actId="20577"/>
        <pc:sldMkLst>
          <pc:docMk/>
          <pc:sldMk cId="142255673" sldId="295"/>
        </pc:sldMkLst>
      </pc:sldChg>
      <pc:sldChg chg="modSp add mod modNotesTx">
        <pc:chgData name="leheng sheng" userId="8e31d35ac20cf96c" providerId="LiveId" clId="{AD3E64AD-375D-40CC-802B-39D477D7CCC4}" dt="2024-06-16T08:42:28.248" v="2293" actId="20577"/>
        <pc:sldMkLst>
          <pc:docMk/>
          <pc:sldMk cId="308372662" sldId="318"/>
        </pc:sldMkLst>
      </pc:sldChg>
      <pc:sldChg chg="modSp add mod modNotesTx">
        <pc:chgData name="leheng sheng" userId="8e31d35ac20cf96c" providerId="LiveId" clId="{AD3E64AD-375D-40CC-802B-39D477D7CCC4}" dt="2024-06-16T08:42:30.480" v="2294" actId="20577"/>
        <pc:sldMkLst>
          <pc:docMk/>
          <pc:sldMk cId="820904521" sldId="321"/>
        </pc:sldMkLst>
      </pc:sldChg>
      <pc:sldChg chg="addSp delSp modSp add mod modNotesTx">
        <pc:chgData name="leheng sheng" userId="8e31d35ac20cf96c" providerId="LiveId" clId="{AD3E64AD-375D-40CC-802B-39D477D7CCC4}" dt="2024-06-16T08:42:25.676" v="2292" actId="20577"/>
        <pc:sldMkLst>
          <pc:docMk/>
          <pc:sldMk cId="3428414325" sldId="322"/>
        </pc:sldMkLst>
      </pc:sldChg>
      <pc:sldChg chg="modNotesTx">
        <pc:chgData name="leheng sheng" userId="8e31d35ac20cf96c" providerId="LiveId" clId="{AD3E64AD-375D-40CC-802B-39D477D7CCC4}" dt="2024-06-16T08:42:23.008" v="2291" actId="20577"/>
        <pc:sldMkLst>
          <pc:docMk/>
          <pc:sldMk cId="3549403421" sldId="323"/>
        </pc:sldMkLst>
      </pc:sldChg>
      <pc:sldChg chg="modSp mod modNotesTx">
        <pc:chgData name="leheng sheng" userId="8e31d35ac20cf96c" providerId="LiveId" clId="{AD3E64AD-375D-40CC-802B-39D477D7CCC4}" dt="2024-06-16T08:42:20.789" v="2290" actId="20577"/>
        <pc:sldMkLst>
          <pc:docMk/>
          <pc:sldMk cId="3444494918" sldId="324"/>
        </pc:sldMkLst>
      </pc:sldChg>
    </pc:docChg>
  </pc:docChgLst>
  <pc:docChgLst>
    <pc:chgData name="leheng sheng" userId="8e31d35ac20cf96c" providerId="LiveId" clId="{62F986B5-A47F-4E7F-AADC-ADAF84DF1A61}"/>
    <pc:docChg chg="undo custSel addSld delSld modSld sldOrd">
      <pc:chgData name="leheng sheng" userId="8e31d35ac20cf96c" providerId="LiveId" clId="{62F986B5-A47F-4E7F-AADC-ADAF84DF1A61}" dt="2023-11-21T13:40:16.703" v="2220" actId="1076"/>
      <pc:docMkLst>
        <pc:docMk/>
      </pc:docMkLst>
      <pc:sldChg chg="addSp delSp modSp mod">
        <pc:chgData name="leheng sheng" userId="8e31d35ac20cf96c" providerId="LiveId" clId="{62F986B5-A47F-4E7F-AADC-ADAF84DF1A61}" dt="2023-11-21T12:11:23.073" v="848" actId="20577"/>
        <pc:sldMkLst>
          <pc:docMk/>
          <pc:sldMk cId="1449328449" sldId="256"/>
        </pc:sldMkLst>
      </pc:sldChg>
      <pc:sldChg chg="del">
        <pc:chgData name="leheng sheng" userId="8e31d35ac20cf96c" providerId="LiveId" clId="{62F986B5-A47F-4E7F-AADC-ADAF84DF1A61}" dt="2023-11-21T11:32:11.630" v="545" actId="47"/>
        <pc:sldMkLst>
          <pc:docMk/>
          <pc:sldMk cId="1523854331" sldId="258"/>
        </pc:sldMkLst>
      </pc:sldChg>
      <pc:sldChg chg="modSp mod">
        <pc:chgData name="leheng sheng" userId="8e31d35ac20cf96c" providerId="LiveId" clId="{62F986B5-A47F-4E7F-AADC-ADAF84DF1A61}" dt="2023-11-21T13:07:56.835" v="2188"/>
        <pc:sldMkLst>
          <pc:docMk/>
          <pc:sldMk cId="3987243166" sldId="263"/>
        </pc:sldMkLst>
      </pc:sldChg>
      <pc:sldChg chg="addSp delSp modSp mod">
        <pc:chgData name="leheng sheng" userId="8e31d35ac20cf96c" providerId="LiveId" clId="{62F986B5-A47F-4E7F-AADC-ADAF84DF1A61}" dt="2023-11-21T12:37:11.479" v="1725" actId="20577"/>
        <pc:sldMkLst>
          <pc:docMk/>
          <pc:sldMk cId="58990050" sldId="264"/>
        </pc:sldMkLst>
      </pc:sldChg>
      <pc:sldChg chg="del">
        <pc:chgData name="leheng sheng" userId="8e31d35ac20cf96c" providerId="LiveId" clId="{62F986B5-A47F-4E7F-AADC-ADAF84DF1A61}" dt="2023-11-21T11:32:10.716" v="543" actId="47"/>
        <pc:sldMkLst>
          <pc:docMk/>
          <pc:sldMk cId="3584391386" sldId="265"/>
        </pc:sldMkLst>
      </pc:sldChg>
      <pc:sldChg chg="del">
        <pc:chgData name="leheng sheng" userId="8e31d35ac20cf96c" providerId="LiveId" clId="{62F986B5-A47F-4E7F-AADC-ADAF84DF1A61}" dt="2023-11-21T11:32:11.133" v="544" actId="47"/>
        <pc:sldMkLst>
          <pc:docMk/>
          <pc:sldMk cId="3469512166" sldId="266"/>
        </pc:sldMkLst>
      </pc:sldChg>
      <pc:sldChg chg="del">
        <pc:chgData name="leheng sheng" userId="8e31d35ac20cf96c" providerId="LiveId" clId="{62F986B5-A47F-4E7F-AADC-ADAF84DF1A61}" dt="2023-11-21T11:32:12.121" v="546" actId="47"/>
        <pc:sldMkLst>
          <pc:docMk/>
          <pc:sldMk cId="3930008033" sldId="267"/>
        </pc:sldMkLst>
      </pc:sldChg>
      <pc:sldChg chg="del">
        <pc:chgData name="leheng sheng" userId="8e31d35ac20cf96c" providerId="LiveId" clId="{62F986B5-A47F-4E7F-AADC-ADAF84DF1A61}" dt="2023-11-21T11:32:12.591" v="547" actId="47"/>
        <pc:sldMkLst>
          <pc:docMk/>
          <pc:sldMk cId="3958166154" sldId="268"/>
        </pc:sldMkLst>
      </pc:sldChg>
      <pc:sldChg chg="addSp delSp modSp add mod">
        <pc:chgData name="leheng sheng" userId="8e31d35ac20cf96c" providerId="LiveId" clId="{62F986B5-A47F-4E7F-AADC-ADAF84DF1A61}" dt="2023-11-21T12:11:28.152" v="850"/>
        <pc:sldMkLst>
          <pc:docMk/>
          <pc:sldMk cId="870776955" sldId="271"/>
        </pc:sldMkLst>
      </pc:sldChg>
      <pc:sldChg chg="addSp delSp modSp add mod">
        <pc:chgData name="leheng sheng" userId="8e31d35ac20cf96c" providerId="LiveId" clId="{62F986B5-A47F-4E7F-AADC-ADAF84DF1A61}" dt="2023-11-21T13:40:16.703" v="2220" actId="1076"/>
        <pc:sldMkLst>
          <pc:docMk/>
          <pc:sldMk cId="2017640927" sldId="272"/>
        </pc:sldMkLst>
      </pc:sldChg>
      <pc:sldChg chg="addSp delSp modSp add mod ord">
        <pc:chgData name="leheng sheng" userId="8e31d35ac20cf96c" providerId="LiveId" clId="{62F986B5-A47F-4E7F-AADC-ADAF84DF1A61}" dt="2023-11-21T13:27:40.701" v="2218" actId="1076"/>
        <pc:sldMkLst>
          <pc:docMk/>
          <pc:sldMk cId="3837662783" sldId="273"/>
        </pc:sldMkLst>
      </pc:sldChg>
      <pc:sldChg chg="addSp delSp modSp add mod">
        <pc:chgData name="leheng sheng" userId="8e31d35ac20cf96c" providerId="LiveId" clId="{62F986B5-A47F-4E7F-AADC-ADAF84DF1A61}" dt="2023-11-21T12:23:01.314" v="1232" actId="1076"/>
        <pc:sldMkLst>
          <pc:docMk/>
          <pc:sldMk cId="882345215" sldId="274"/>
        </pc:sldMkLst>
      </pc:sldChg>
      <pc:sldChg chg="addSp delSp modSp add mod">
        <pc:chgData name="leheng sheng" userId="8e31d35ac20cf96c" providerId="LiveId" clId="{62F986B5-A47F-4E7F-AADC-ADAF84DF1A61}" dt="2023-11-21T12:42:25.089" v="1778" actId="1038"/>
        <pc:sldMkLst>
          <pc:docMk/>
          <pc:sldMk cId="3528419837" sldId="275"/>
        </pc:sldMkLst>
      </pc:sldChg>
      <pc:sldChg chg="addSp delSp modSp add mod">
        <pc:chgData name="leheng sheng" userId="8e31d35ac20cf96c" providerId="LiveId" clId="{62F986B5-A47F-4E7F-AADC-ADAF84DF1A61}" dt="2023-11-21T12:25:42.764" v="1433" actId="1076"/>
        <pc:sldMkLst>
          <pc:docMk/>
          <pc:sldMk cId="33305775" sldId="276"/>
        </pc:sldMkLst>
      </pc:sldChg>
    </pc:docChg>
  </pc:docChgLst>
  <pc:docChgLst>
    <pc:chgData name="leheng sheng" userId="8e31d35ac20cf96c" providerId="LiveId" clId="{04B72FFE-828F-4A4A-82A5-77B00B4447D7}"/>
    <pc:docChg chg="undo custSel addSld delSld modSld sldOrd">
      <pc:chgData name="leheng sheng" userId="8e31d35ac20cf96c" providerId="LiveId" clId="{04B72FFE-828F-4A4A-82A5-77B00B4447D7}" dt="2024-06-17T06:48:50.816" v="4211" actId="20577"/>
      <pc:docMkLst>
        <pc:docMk/>
      </pc:docMkLst>
      <pc:sldChg chg="modSp mod ord">
        <pc:chgData name="leheng sheng" userId="8e31d35ac20cf96c" providerId="LiveId" clId="{04B72FFE-828F-4A4A-82A5-77B00B4447D7}" dt="2024-06-15T13:52:01.279" v="3823" actId="20577"/>
        <pc:sldMkLst>
          <pc:docMk/>
          <pc:sldMk cId="559146391" sldId="280"/>
        </pc:sldMkLst>
      </pc:sldChg>
      <pc:sldChg chg="modSp mod">
        <pc:chgData name="leheng sheng" userId="8e31d35ac20cf96c" providerId="LiveId" clId="{04B72FFE-828F-4A4A-82A5-77B00B4447D7}" dt="2024-06-15T12:35:37.015" v="1505" actId="1076"/>
        <pc:sldMkLst>
          <pc:docMk/>
          <pc:sldMk cId="2651867756" sldId="293"/>
        </pc:sldMkLst>
      </pc:sldChg>
      <pc:sldChg chg="modSp mod ord">
        <pc:chgData name="leheng sheng" userId="8e31d35ac20cf96c" providerId="LiveId" clId="{04B72FFE-828F-4A4A-82A5-77B00B4447D7}" dt="2024-06-15T13:05:25.191" v="2685" actId="20577"/>
        <pc:sldMkLst>
          <pc:docMk/>
          <pc:sldMk cId="3782346663" sldId="294"/>
        </pc:sldMkLst>
      </pc:sldChg>
      <pc:sldChg chg="addSp modSp mod">
        <pc:chgData name="leheng sheng" userId="8e31d35ac20cf96c" providerId="LiveId" clId="{04B72FFE-828F-4A4A-82A5-77B00B4447D7}" dt="2024-06-15T13:03:37.482" v="2649" actId="20577"/>
        <pc:sldMkLst>
          <pc:docMk/>
          <pc:sldMk cId="142255673" sldId="295"/>
        </pc:sldMkLst>
      </pc:sldChg>
      <pc:sldChg chg="modSp mod">
        <pc:chgData name="leheng sheng" userId="8e31d35ac20cf96c" providerId="LiveId" clId="{04B72FFE-828F-4A4A-82A5-77B00B4447D7}" dt="2024-06-15T14:19:47.249" v="4194" actId="1037"/>
        <pc:sldMkLst>
          <pc:docMk/>
          <pc:sldMk cId="308372662" sldId="318"/>
        </pc:sldMkLst>
      </pc:sldChg>
      <pc:sldChg chg="modSp mod">
        <pc:chgData name="leheng sheng" userId="8e31d35ac20cf96c" providerId="LiveId" clId="{04B72FFE-828F-4A4A-82A5-77B00B4447D7}" dt="2024-06-15T13:09:17.958" v="3165" actId="20577"/>
        <pc:sldMkLst>
          <pc:docMk/>
          <pc:sldMk cId="820904521" sldId="321"/>
        </pc:sldMkLst>
      </pc:sldChg>
      <pc:sldChg chg="addSp delSp modSp mod">
        <pc:chgData name="leheng sheng" userId="8e31d35ac20cf96c" providerId="LiveId" clId="{04B72FFE-828F-4A4A-82A5-77B00B4447D7}" dt="2024-06-15T14:18:52.676" v="4163" actId="14100"/>
        <pc:sldMkLst>
          <pc:docMk/>
          <pc:sldMk cId="3428414325" sldId="322"/>
        </pc:sldMkLst>
      </pc:sldChg>
      <pc:sldChg chg="addSp delSp modSp add mod">
        <pc:chgData name="leheng sheng" userId="8e31d35ac20cf96c" providerId="LiveId" clId="{04B72FFE-828F-4A4A-82A5-77B00B4447D7}" dt="2024-06-15T14:17:10.088" v="4103" actId="20577"/>
        <pc:sldMkLst>
          <pc:docMk/>
          <pc:sldMk cId="3549403421" sldId="323"/>
        </pc:sldMkLst>
      </pc:sldChg>
      <pc:sldChg chg="addSp delSp modSp add mod">
        <pc:chgData name="leheng sheng" userId="8e31d35ac20cf96c" providerId="LiveId" clId="{04B72FFE-828F-4A4A-82A5-77B00B4447D7}" dt="2024-06-15T14:19:37.016" v="4186" actId="1037"/>
        <pc:sldMkLst>
          <pc:docMk/>
          <pc:sldMk cId="3444494918" sldId="324"/>
        </pc:sldMkLst>
      </pc:sldChg>
      <pc:sldChg chg="add del">
        <pc:chgData name="leheng sheng" userId="8e31d35ac20cf96c" providerId="LiveId" clId="{04B72FFE-828F-4A4A-82A5-77B00B4447D7}" dt="2024-06-15T13:16:47.151" v="3208"/>
        <pc:sldMkLst>
          <pc:docMk/>
          <pc:sldMk cId="320146810" sldId="325"/>
        </pc:sldMkLst>
      </pc:sldChg>
      <pc:sldChg chg="delSp modSp add mod">
        <pc:chgData name="leheng sheng" userId="8e31d35ac20cf96c" providerId="LiveId" clId="{04B72FFE-828F-4A4A-82A5-77B00B4447D7}" dt="2024-06-17T06:48:50.816" v="4211" actId="20577"/>
        <pc:sldMkLst>
          <pc:docMk/>
          <pc:sldMk cId="511091330" sldId="325"/>
        </pc:sldMkLst>
      </pc:sldChg>
    </pc:docChg>
  </pc:docChgLst>
  <pc:docChgLst>
    <pc:chgData name="leheng sheng" userId="8e31d35ac20cf96c" providerId="LiveId" clId="{4608BDE7-F36A-6B4F-B116-4373C7DA9469}"/>
    <pc:docChg chg="undo custSel addSld delSld modSld sldOrd">
      <pc:chgData name="leheng sheng" userId="8e31d35ac20cf96c" providerId="LiveId" clId="{4608BDE7-F36A-6B4F-B116-4373C7DA9469}" dt="2024-08-23T05:53:42.346" v="12407" actId="20577"/>
      <pc:docMkLst>
        <pc:docMk/>
      </pc:docMkLst>
      <pc:sldChg chg="addSp delSp modSp mod">
        <pc:chgData name="leheng sheng" userId="8e31d35ac20cf96c" providerId="LiveId" clId="{4608BDE7-F36A-6B4F-B116-4373C7DA9469}" dt="2024-08-19T07:34:21.475" v="12334" actId="20577"/>
        <pc:sldMkLst>
          <pc:docMk/>
          <pc:sldMk cId="4077347926" sldId="340"/>
        </pc:sldMkLst>
      </pc:sldChg>
      <pc:sldChg chg="del">
        <pc:chgData name="leheng sheng" userId="8e31d35ac20cf96c" providerId="LiveId" clId="{4608BDE7-F36A-6B4F-B116-4373C7DA9469}" dt="2024-08-18T14:54:55.725" v="5390" actId="2696"/>
        <pc:sldMkLst>
          <pc:docMk/>
          <pc:sldMk cId="3315262064" sldId="348"/>
        </pc:sldMkLst>
      </pc:sldChg>
      <pc:sldChg chg="del">
        <pc:chgData name="leheng sheng" userId="8e31d35ac20cf96c" providerId="LiveId" clId="{4608BDE7-F36A-6B4F-B116-4373C7DA9469}" dt="2024-08-18T14:54:58.012" v="5400" actId="2696"/>
        <pc:sldMkLst>
          <pc:docMk/>
          <pc:sldMk cId="2530062387" sldId="349"/>
        </pc:sldMkLst>
      </pc:sldChg>
      <pc:sldChg chg="del">
        <pc:chgData name="leheng sheng" userId="8e31d35ac20cf96c" providerId="LiveId" clId="{4608BDE7-F36A-6B4F-B116-4373C7DA9469}" dt="2024-08-18T14:54:56.147" v="5392" actId="2696"/>
        <pc:sldMkLst>
          <pc:docMk/>
          <pc:sldMk cId="3989094231" sldId="351"/>
        </pc:sldMkLst>
      </pc:sldChg>
      <pc:sldChg chg="del">
        <pc:chgData name="leheng sheng" userId="8e31d35ac20cf96c" providerId="LiveId" clId="{4608BDE7-F36A-6B4F-B116-4373C7DA9469}" dt="2024-08-18T14:54:56.484" v="5394" actId="2696"/>
        <pc:sldMkLst>
          <pc:docMk/>
          <pc:sldMk cId="1775472764" sldId="353"/>
        </pc:sldMkLst>
      </pc:sldChg>
      <pc:sldChg chg="del">
        <pc:chgData name="leheng sheng" userId="8e31d35ac20cf96c" providerId="LiveId" clId="{4608BDE7-F36A-6B4F-B116-4373C7DA9469}" dt="2024-08-18T14:54:58.378" v="5401" actId="2696"/>
        <pc:sldMkLst>
          <pc:docMk/>
          <pc:sldMk cId="2486592203" sldId="354"/>
        </pc:sldMkLst>
      </pc:sldChg>
      <pc:sldChg chg="del">
        <pc:chgData name="leheng sheng" userId="8e31d35ac20cf96c" providerId="LiveId" clId="{4608BDE7-F36A-6B4F-B116-4373C7DA9469}" dt="2024-08-18T14:54:57.688" v="5399" actId="2696"/>
        <pc:sldMkLst>
          <pc:docMk/>
          <pc:sldMk cId="1840719087" sldId="355"/>
        </pc:sldMkLst>
      </pc:sldChg>
      <pc:sldChg chg="del">
        <pc:chgData name="leheng sheng" userId="8e31d35ac20cf96c" providerId="LiveId" clId="{4608BDE7-F36A-6B4F-B116-4373C7DA9469}" dt="2024-08-18T14:54:56.633" v="5395" actId="2696"/>
        <pc:sldMkLst>
          <pc:docMk/>
          <pc:sldMk cId="1919864221" sldId="356"/>
        </pc:sldMkLst>
      </pc:sldChg>
      <pc:sldChg chg="del">
        <pc:chgData name="leheng sheng" userId="8e31d35ac20cf96c" providerId="LiveId" clId="{4608BDE7-F36A-6B4F-B116-4373C7DA9469}" dt="2024-08-18T14:54:56.849" v="5396" actId="2696"/>
        <pc:sldMkLst>
          <pc:docMk/>
          <pc:sldMk cId="3049432640" sldId="357"/>
        </pc:sldMkLst>
      </pc:sldChg>
      <pc:sldChg chg="del">
        <pc:chgData name="leheng sheng" userId="8e31d35ac20cf96c" providerId="LiveId" clId="{4608BDE7-F36A-6B4F-B116-4373C7DA9469}" dt="2024-08-18T14:54:56.336" v="5393" actId="2696"/>
        <pc:sldMkLst>
          <pc:docMk/>
          <pc:sldMk cId="2455860551" sldId="358"/>
        </pc:sldMkLst>
      </pc:sldChg>
      <pc:sldChg chg="del">
        <pc:chgData name="leheng sheng" userId="8e31d35ac20cf96c" providerId="LiveId" clId="{4608BDE7-F36A-6B4F-B116-4373C7DA9469}" dt="2024-08-18T14:54:55.921" v="5391" actId="2696"/>
        <pc:sldMkLst>
          <pc:docMk/>
          <pc:sldMk cId="943656969" sldId="359"/>
        </pc:sldMkLst>
      </pc:sldChg>
      <pc:sldChg chg="del">
        <pc:chgData name="leheng sheng" userId="8e31d35ac20cf96c" providerId="LiveId" clId="{4608BDE7-F36A-6B4F-B116-4373C7DA9469}" dt="2024-08-18T14:54:57.066" v="5397" actId="2696"/>
        <pc:sldMkLst>
          <pc:docMk/>
          <pc:sldMk cId="2440062991" sldId="360"/>
        </pc:sldMkLst>
      </pc:sldChg>
      <pc:sldChg chg="del">
        <pc:chgData name="leheng sheng" userId="8e31d35ac20cf96c" providerId="LiveId" clId="{4608BDE7-F36A-6B4F-B116-4373C7DA9469}" dt="2024-08-18T14:54:57.317" v="5398" actId="2696"/>
        <pc:sldMkLst>
          <pc:docMk/>
          <pc:sldMk cId="2240932001" sldId="361"/>
        </pc:sldMkLst>
      </pc:sldChg>
      <pc:sldChg chg="addSp delSp modSp add del mod">
        <pc:chgData name="leheng sheng" userId="8e31d35ac20cf96c" providerId="LiveId" clId="{4608BDE7-F36A-6B4F-B116-4373C7DA9469}" dt="2024-08-19T03:31:43.641" v="7753" actId="2696"/>
        <pc:sldMkLst>
          <pc:docMk/>
          <pc:sldMk cId="259011564" sldId="362"/>
        </pc:sldMkLst>
      </pc:sldChg>
      <pc:sldChg chg="add del">
        <pc:chgData name="leheng sheng" userId="8e31d35ac20cf96c" providerId="LiveId" clId="{4608BDE7-F36A-6B4F-B116-4373C7DA9469}" dt="2024-08-19T06:31:18.497" v="9997" actId="2696"/>
        <pc:sldMkLst>
          <pc:docMk/>
          <pc:sldMk cId="2509436367" sldId="362"/>
        </pc:sldMkLst>
      </pc:sldChg>
      <pc:sldChg chg="add">
        <pc:chgData name="leheng sheng" userId="8e31d35ac20cf96c" providerId="LiveId" clId="{4608BDE7-F36A-6B4F-B116-4373C7DA9469}" dt="2024-08-19T06:31:21.429" v="9998"/>
        <pc:sldMkLst>
          <pc:docMk/>
          <pc:sldMk cId="3741387552" sldId="362"/>
        </pc:sldMkLst>
      </pc:sldChg>
      <pc:sldChg chg="add del">
        <pc:chgData name="leheng sheng" userId="8e31d35ac20cf96c" providerId="LiveId" clId="{4608BDE7-F36A-6B4F-B116-4373C7DA9469}" dt="2024-08-18T14:54:55.361" v="5389" actId="2696"/>
        <pc:sldMkLst>
          <pc:docMk/>
          <pc:sldMk cId="752275878" sldId="363"/>
        </pc:sldMkLst>
      </pc:sldChg>
      <pc:sldChg chg="addSp delSp modSp add mod">
        <pc:chgData name="leheng sheng" userId="8e31d35ac20cf96c" providerId="LiveId" clId="{4608BDE7-F36A-6B4F-B116-4373C7DA9469}" dt="2024-08-19T06:21:56.340" v="9804" actId="207"/>
        <pc:sldMkLst>
          <pc:docMk/>
          <pc:sldMk cId="3624443385" sldId="364"/>
        </pc:sldMkLst>
      </pc:sldChg>
      <pc:sldChg chg="addSp delSp modSp add mod">
        <pc:chgData name="leheng sheng" userId="8e31d35ac20cf96c" providerId="LiveId" clId="{4608BDE7-F36A-6B4F-B116-4373C7DA9469}" dt="2024-08-19T06:23:28.894" v="9855" actId="20577"/>
        <pc:sldMkLst>
          <pc:docMk/>
          <pc:sldMk cId="793946504" sldId="365"/>
        </pc:sldMkLst>
      </pc:sldChg>
      <pc:sldChg chg="modSp add mod">
        <pc:chgData name="leheng sheng" userId="8e31d35ac20cf96c" providerId="LiveId" clId="{4608BDE7-F36A-6B4F-B116-4373C7DA9469}" dt="2024-08-18T13:45:27.559" v="1952" actId="1076"/>
        <pc:sldMkLst>
          <pc:docMk/>
          <pc:sldMk cId="2121735109" sldId="366"/>
        </pc:sldMkLst>
      </pc:sldChg>
      <pc:sldChg chg="addSp delSp modSp add mod">
        <pc:chgData name="leheng sheng" userId="8e31d35ac20cf96c" providerId="LiveId" clId="{4608BDE7-F36A-6B4F-B116-4373C7DA9469}" dt="2024-08-19T06:24:10.791" v="9878" actId="5793"/>
        <pc:sldMkLst>
          <pc:docMk/>
          <pc:sldMk cId="2350728414" sldId="367"/>
        </pc:sldMkLst>
      </pc:sldChg>
      <pc:sldChg chg="addSp delSp modSp add mod ord">
        <pc:chgData name="leheng sheng" userId="8e31d35ac20cf96c" providerId="LiveId" clId="{4608BDE7-F36A-6B4F-B116-4373C7DA9469}" dt="2024-08-19T06:23:06.094" v="9853" actId="20577"/>
        <pc:sldMkLst>
          <pc:docMk/>
          <pc:sldMk cId="2017635477" sldId="368"/>
        </pc:sldMkLst>
      </pc:sldChg>
      <pc:sldChg chg="modSp add mod ord">
        <pc:chgData name="leheng sheng" userId="8e31d35ac20cf96c" providerId="LiveId" clId="{4608BDE7-F36A-6B4F-B116-4373C7DA9469}" dt="2024-08-19T06:23:57.584" v="9875" actId="207"/>
        <pc:sldMkLst>
          <pc:docMk/>
          <pc:sldMk cId="3244873255" sldId="369"/>
        </pc:sldMkLst>
      </pc:sldChg>
      <pc:sldChg chg="addSp delSp modSp add mod">
        <pc:chgData name="leheng sheng" userId="8e31d35ac20cf96c" providerId="LiveId" clId="{4608BDE7-F36A-6B4F-B116-4373C7DA9469}" dt="2024-08-20T05:05:35.185" v="12343"/>
        <pc:sldMkLst>
          <pc:docMk/>
          <pc:sldMk cId="1030877345" sldId="370"/>
        </pc:sldMkLst>
      </pc:sldChg>
      <pc:sldChg chg="add del">
        <pc:chgData name="leheng sheng" userId="8e31d35ac20cf96c" providerId="LiveId" clId="{4608BDE7-F36A-6B4F-B116-4373C7DA9469}" dt="2024-08-18T14:10:07.350" v="3281"/>
        <pc:sldMkLst>
          <pc:docMk/>
          <pc:sldMk cId="4118670525" sldId="371"/>
        </pc:sldMkLst>
      </pc:sldChg>
      <pc:sldChg chg="addSp delSp modSp add mod">
        <pc:chgData name="leheng sheng" userId="8e31d35ac20cf96c" providerId="LiveId" clId="{4608BDE7-F36A-6B4F-B116-4373C7DA9469}" dt="2024-08-19T06:24:37.396" v="9895" actId="20577"/>
        <pc:sldMkLst>
          <pc:docMk/>
          <pc:sldMk cId="4232616305" sldId="371"/>
        </pc:sldMkLst>
      </pc:sldChg>
      <pc:sldChg chg="addSp modSp add mod">
        <pc:chgData name="leheng sheng" userId="8e31d35ac20cf96c" providerId="LiveId" clId="{4608BDE7-F36A-6B4F-B116-4373C7DA9469}" dt="2024-08-18T14:54:46.115" v="5388" actId="20577"/>
        <pc:sldMkLst>
          <pc:docMk/>
          <pc:sldMk cId="1346339358" sldId="372"/>
        </pc:sldMkLst>
      </pc:sldChg>
      <pc:sldChg chg="addSp delSp add del mod">
        <pc:chgData name="leheng sheng" userId="8e31d35ac20cf96c" providerId="LiveId" clId="{4608BDE7-F36A-6B4F-B116-4373C7DA9469}" dt="2024-08-18T14:35:19.007" v="4427"/>
        <pc:sldMkLst>
          <pc:docMk/>
          <pc:sldMk cId="10679398" sldId="373"/>
        </pc:sldMkLst>
      </pc:sldChg>
      <pc:sldChg chg="add del">
        <pc:chgData name="leheng sheng" userId="8e31d35ac20cf96c" providerId="LiveId" clId="{4608BDE7-F36A-6B4F-B116-4373C7DA9469}" dt="2024-08-18T14:40:01.698" v="4826"/>
        <pc:sldMkLst>
          <pc:docMk/>
          <pc:sldMk cId="2502496655" sldId="373"/>
        </pc:sldMkLst>
      </pc:sldChg>
      <pc:sldChg chg="addSp delSp modSp add mod">
        <pc:chgData name="leheng sheng" userId="8e31d35ac20cf96c" providerId="LiveId" clId="{4608BDE7-F36A-6B4F-B116-4373C7DA9469}" dt="2024-08-19T06:24:22.216" v="9880"/>
        <pc:sldMkLst>
          <pc:docMk/>
          <pc:sldMk cId="2721433639" sldId="373"/>
        </pc:sldMkLst>
      </pc:sldChg>
      <pc:sldChg chg="addSp delSp modSp add mod">
        <pc:chgData name="leheng sheng" userId="8e31d35ac20cf96c" providerId="LiveId" clId="{4608BDE7-F36A-6B4F-B116-4373C7DA9469}" dt="2024-08-19T08:32:49.314" v="12335" actId="1076"/>
        <pc:sldMkLst>
          <pc:docMk/>
          <pc:sldMk cId="3176649854" sldId="374"/>
        </pc:sldMkLst>
      </pc:sldChg>
      <pc:sldChg chg="modSp add mod">
        <pc:chgData name="leheng sheng" userId="8e31d35ac20cf96c" providerId="LiveId" clId="{4608BDE7-F36A-6B4F-B116-4373C7DA9469}" dt="2024-08-19T06:26:27.667" v="9920" actId="14100"/>
        <pc:sldMkLst>
          <pc:docMk/>
          <pc:sldMk cId="1680319954" sldId="375"/>
        </pc:sldMkLst>
      </pc:sldChg>
      <pc:sldChg chg="addSp delSp modSp add mod">
        <pc:chgData name="leheng sheng" userId="8e31d35ac20cf96c" providerId="LiveId" clId="{4608BDE7-F36A-6B4F-B116-4373C7DA9469}" dt="2024-08-19T06:35:25.308" v="10274" actId="20577"/>
        <pc:sldMkLst>
          <pc:docMk/>
          <pc:sldMk cId="2400799161" sldId="376"/>
        </pc:sldMkLst>
      </pc:sldChg>
      <pc:sldChg chg="addSp delSp modSp add mod ord">
        <pc:chgData name="leheng sheng" userId="8e31d35ac20cf96c" providerId="LiveId" clId="{4608BDE7-F36A-6B4F-B116-4373C7DA9469}" dt="2024-08-19T08:45:19.486" v="12337" actId="20577"/>
        <pc:sldMkLst>
          <pc:docMk/>
          <pc:sldMk cId="2398610553" sldId="377"/>
        </pc:sldMkLst>
      </pc:sldChg>
      <pc:sldChg chg="addSp delSp modSp new mod">
        <pc:chgData name="leheng sheng" userId="8e31d35ac20cf96c" providerId="LiveId" clId="{4608BDE7-F36A-6B4F-B116-4373C7DA9469}" dt="2024-08-19T05:25:59.187" v="7775" actId="20577"/>
        <pc:sldMkLst>
          <pc:docMk/>
          <pc:sldMk cId="2785318589" sldId="378"/>
        </pc:sldMkLst>
      </pc:sldChg>
      <pc:sldChg chg="addSp delSp modSp add mod">
        <pc:chgData name="leheng sheng" userId="8e31d35ac20cf96c" providerId="LiveId" clId="{4608BDE7-F36A-6B4F-B116-4373C7DA9469}" dt="2024-08-19T06:22:01.018" v="9805" actId="207"/>
        <pc:sldMkLst>
          <pc:docMk/>
          <pc:sldMk cId="2786959581" sldId="379"/>
        </pc:sldMkLst>
      </pc:sldChg>
      <pc:sldChg chg="addSp delSp modSp add mod">
        <pc:chgData name="leheng sheng" userId="8e31d35ac20cf96c" providerId="LiveId" clId="{4608BDE7-F36A-6B4F-B116-4373C7DA9469}" dt="2024-08-19T06:21:46.854" v="9803" actId="207"/>
        <pc:sldMkLst>
          <pc:docMk/>
          <pc:sldMk cId="1324351751" sldId="380"/>
        </pc:sldMkLst>
      </pc:sldChg>
      <pc:sldChg chg="add del">
        <pc:chgData name="leheng sheng" userId="8e31d35ac20cf96c" providerId="LiveId" clId="{4608BDE7-F36A-6B4F-B116-4373C7DA9469}" dt="2024-08-19T06:13:44.048" v="9353"/>
        <pc:sldMkLst>
          <pc:docMk/>
          <pc:sldMk cId="2343053640" sldId="380"/>
        </pc:sldMkLst>
      </pc:sldChg>
      <pc:sldChg chg="add del">
        <pc:chgData name="leheng sheng" userId="8e31d35ac20cf96c" providerId="LiveId" clId="{4608BDE7-F36A-6B4F-B116-4373C7DA9469}" dt="2024-08-19T06:13:33.883" v="9351"/>
        <pc:sldMkLst>
          <pc:docMk/>
          <pc:sldMk cId="4041974272" sldId="380"/>
        </pc:sldMkLst>
      </pc:sldChg>
      <pc:sldChg chg="add">
        <pc:chgData name="leheng sheng" userId="8e31d35ac20cf96c" providerId="LiveId" clId="{4608BDE7-F36A-6B4F-B116-4373C7DA9469}" dt="2024-08-19T06:31:12.735" v="9996"/>
        <pc:sldMkLst>
          <pc:docMk/>
          <pc:sldMk cId="1517820190" sldId="381"/>
        </pc:sldMkLst>
      </pc:sldChg>
      <pc:sldChg chg="add del">
        <pc:chgData name="leheng sheng" userId="8e31d35ac20cf96c" providerId="LiveId" clId="{4608BDE7-F36A-6B4F-B116-4373C7DA9469}" dt="2024-08-19T06:15:49.709" v="9519"/>
        <pc:sldMkLst>
          <pc:docMk/>
          <pc:sldMk cId="1682014423" sldId="381"/>
        </pc:sldMkLst>
      </pc:sldChg>
      <pc:sldChg chg="addSp delSp modSp add mod">
        <pc:chgData name="leheng sheng" userId="8e31d35ac20cf96c" providerId="LiveId" clId="{4608BDE7-F36A-6B4F-B116-4373C7DA9469}" dt="2024-08-19T06:32:55.483" v="10104" actId="20577"/>
        <pc:sldMkLst>
          <pc:docMk/>
          <pc:sldMk cId="1068181778" sldId="382"/>
        </pc:sldMkLst>
      </pc:sldChg>
      <pc:sldChg chg="add del">
        <pc:chgData name="leheng sheng" userId="8e31d35ac20cf96c" providerId="LiveId" clId="{4608BDE7-F36A-6B4F-B116-4373C7DA9469}" dt="2024-08-19T06:15:49.331" v="9518"/>
        <pc:sldMkLst>
          <pc:docMk/>
          <pc:sldMk cId="2631290692" sldId="382"/>
        </pc:sldMkLst>
      </pc:sldChg>
      <pc:sldChg chg="addSp delSp modSp add mod">
        <pc:chgData name="leheng sheng" userId="8e31d35ac20cf96c" providerId="LiveId" clId="{4608BDE7-F36A-6B4F-B116-4373C7DA9469}" dt="2024-08-19T06:38:01.977" v="10384" actId="207"/>
        <pc:sldMkLst>
          <pc:docMk/>
          <pc:sldMk cId="412827887" sldId="383"/>
        </pc:sldMkLst>
      </pc:sldChg>
      <pc:sldChg chg="add">
        <pc:chgData name="leheng sheng" userId="8e31d35ac20cf96c" providerId="LiveId" clId="{4608BDE7-F36A-6B4F-B116-4373C7DA9469}" dt="2024-08-19T06:33:00.167" v="10105"/>
        <pc:sldMkLst>
          <pc:docMk/>
          <pc:sldMk cId="2157816099" sldId="384"/>
        </pc:sldMkLst>
      </pc:sldChg>
      <pc:sldChg chg="addSp delSp modSp add mod">
        <pc:chgData name="leheng sheng" userId="8e31d35ac20cf96c" providerId="LiveId" clId="{4608BDE7-F36A-6B4F-B116-4373C7DA9469}" dt="2024-08-19T06:49:24.444" v="11503" actId="113"/>
        <pc:sldMkLst>
          <pc:docMk/>
          <pc:sldMk cId="1353047839" sldId="385"/>
        </pc:sldMkLst>
      </pc:sldChg>
      <pc:sldChg chg="addSp modSp add mod">
        <pc:chgData name="leheng sheng" userId="8e31d35ac20cf96c" providerId="LiveId" clId="{4608BDE7-F36A-6B4F-B116-4373C7DA9469}" dt="2024-08-19T06:48:05.607" v="11358" actId="20577"/>
        <pc:sldMkLst>
          <pc:docMk/>
          <pc:sldMk cId="1088678290" sldId="386"/>
        </pc:sldMkLst>
      </pc:sldChg>
      <pc:sldChg chg="addSp delSp modSp add mod">
        <pc:chgData name="leheng sheng" userId="8e31d35ac20cf96c" providerId="LiveId" clId="{4608BDE7-F36A-6B4F-B116-4373C7DA9469}" dt="2024-08-19T07:13:18.844" v="12292" actId="1037"/>
        <pc:sldMkLst>
          <pc:docMk/>
          <pc:sldMk cId="1014941799" sldId="387"/>
        </pc:sldMkLst>
      </pc:sldChg>
      <pc:sldChg chg="modSp add mod">
        <pc:chgData name="leheng sheng" userId="8e31d35ac20cf96c" providerId="LiveId" clId="{4608BDE7-F36A-6B4F-B116-4373C7DA9469}" dt="2024-08-23T05:53:42.346" v="12407" actId="20577"/>
        <pc:sldMkLst>
          <pc:docMk/>
          <pc:sldMk cId="1359381243" sldId="388"/>
        </pc:sldMkLst>
      </pc:sldChg>
      <pc:sldChg chg="add del">
        <pc:chgData name="leheng sheng" userId="8e31d35ac20cf96c" providerId="LiveId" clId="{4608BDE7-F36A-6B4F-B116-4373C7DA9469}" dt="2024-08-23T05:45:37.600" v="12382"/>
        <pc:sldMkLst>
          <pc:docMk/>
          <pc:sldMk cId="935235307" sldId="3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555F-1C02-4E65-BE47-753CF7E14231}" type="datetimeFigureOut">
              <a:rPr lang="zh-CN" altLang="en-US" smtClean="0"/>
              <a:t>2025/1/22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5B1F9-9291-4F29-BFC2-797480742A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076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777F7-5135-1A7F-CE2D-A1C061054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091F19-0CDA-29E4-5081-E90B5EBC4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940FEE4-401D-9827-95FD-9908A678B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D918A6-BEF7-4293-C12F-B686621AD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547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F9F17-0875-801E-09D0-F4E758945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9D68388-B94F-146A-027D-B96451BC0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FD84F8D-3C7E-ABFC-0575-CF08265FB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Diversity: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memorize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CFGs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68A521-AB6A-9DDE-CC46-5C7B2D099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952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72205-2652-6332-A5BA-A76C3E621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00922B-83C0-7017-6145-409C10EB0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9AE0AAD-B276-6E4C-5447-4D1E1B6FE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取出来一个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，然后看这一层的</a:t>
            </a:r>
            <a:r>
              <a:rPr lang="en-US" altLang="zh-CN" dirty="0"/>
              <a:t>hidden</a:t>
            </a:r>
            <a:r>
              <a:rPr lang="zh-CN" altLang="en-US" dirty="0"/>
              <a:t> </a:t>
            </a:r>
            <a:r>
              <a:rPr lang="en-US" altLang="zh-CN" dirty="0"/>
              <a:t>states</a:t>
            </a:r>
            <a:r>
              <a:rPr lang="zh-CN" altLang="en-US" dirty="0"/>
              <a:t>是否能够预测这两个结构。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第一部分是取全部的</a:t>
            </a:r>
            <a:r>
              <a:rPr lang="en-US" altLang="zh-CN" dirty="0"/>
              <a:t>representation</a:t>
            </a:r>
            <a:r>
              <a:rPr lang="zh-CN" altLang="en-US" dirty="0"/>
              <a:t>，来定义一个函数，来看是否能够预测对</a:t>
            </a:r>
            <a:r>
              <a:rPr lang="en-US" altLang="zh-CN" dirty="0" err="1"/>
              <a:t>sl</a:t>
            </a:r>
            <a:r>
              <a:rPr lang="zh-CN" altLang="en-US" dirty="0"/>
              <a:t>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第二部分是只取</a:t>
            </a:r>
            <a:r>
              <a:rPr lang="en-US" altLang="zh-CN" dirty="0"/>
              <a:t>local</a:t>
            </a:r>
            <a:r>
              <a:rPr lang="zh-CN" altLang="en-US" dirty="0"/>
              <a:t>的东西。比如说，在</a:t>
            </a:r>
            <a:r>
              <a:rPr lang="en-US" altLang="zh-CN" dirty="0"/>
              <a:t>b5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的位置，来取这个这些</a:t>
            </a:r>
            <a:r>
              <a:rPr lang="en-US" altLang="zh-CN" dirty="0"/>
              <a:t>feature</a:t>
            </a:r>
            <a:r>
              <a:rPr lang="zh-CN" altLang="en-US" dirty="0"/>
              <a:t>，看看能不能预测对</a:t>
            </a:r>
            <a:r>
              <a:rPr lang="en-US" altLang="zh-CN" dirty="0"/>
              <a:t>s5</a:t>
            </a:r>
            <a:r>
              <a:rPr lang="zh-CN" altLang="en-US" dirty="0"/>
              <a:t>的名字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这两个的区别点是，</a:t>
            </a:r>
            <a:r>
              <a:rPr lang="en-US" altLang="zh-CN" dirty="0"/>
              <a:t>1.</a:t>
            </a:r>
            <a:r>
              <a:rPr lang="zh-CN" altLang="en-US" dirty="0"/>
              <a:t>第一个要用全部的位置的</a:t>
            </a:r>
            <a:r>
              <a:rPr lang="en-US" altLang="zh-CN" dirty="0"/>
              <a:t>rep</a:t>
            </a:r>
            <a:r>
              <a:rPr lang="zh-CN" altLang="en-US" dirty="0"/>
              <a:t>，而第二个只用局部的</a:t>
            </a:r>
            <a:r>
              <a:rPr lang="en-US" altLang="zh-CN" dirty="0"/>
              <a:t>rep</a:t>
            </a:r>
            <a:r>
              <a:rPr lang="zh-CN" altLang="en-US" dirty="0"/>
              <a:t> </a:t>
            </a:r>
            <a:r>
              <a:rPr lang="en-US" altLang="zh-CN" dirty="0"/>
              <a:t>2.</a:t>
            </a:r>
            <a:r>
              <a:rPr lang="zh-CN" altLang="en-US" dirty="0"/>
              <a:t> 第一个是没有数据的</a:t>
            </a:r>
            <a:r>
              <a:rPr lang="en-US" altLang="zh-CN" dirty="0"/>
              <a:t>condition</a:t>
            </a:r>
            <a:r>
              <a:rPr lang="zh-CN" altLang="en-US" dirty="0"/>
              <a:t>，第二个是</a:t>
            </a:r>
            <a:r>
              <a:rPr lang="en-US" altLang="zh-CN" dirty="0"/>
              <a:t>condition</a:t>
            </a:r>
            <a:r>
              <a:rPr lang="zh-CN" altLang="en-US" dirty="0"/>
              <a:t>在</a:t>
            </a:r>
            <a:r>
              <a:rPr lang="en-US" altLang="zh-CN" dirty="0"/>
              <a:t>b5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的位置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C795DB-9891-7330-C59F-841D63784E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787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A7688-DCE5-B967-1F04-74B7C4392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283FD06-C06E-8B36-C845-CFB99ED83B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4C57B72-C4D9-9236-AC19-E3C068130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Diversity: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memorize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CFGs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F99222-8AC9-D6AE-D49A-337A3B2D90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442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73595-2BCE-CA8B-1F31-C30D112F9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3C46018-C5DF-0E0D-8F48-9A1C84292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28D9CA9-8A76-C941-0599-B13ADC2CC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C5562C-B739-1C93-B3FA-76232E34C2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64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92475-0FAB-34A2-8DAB-406B8F06B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019C7B-2937-1647-B5EE-1ADEB0856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8770AD8-22CA-E4A0-E169-CF4B074DD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E56B07-0CE6-1753-F9DB-8CC59B8AD7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695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6622-50CD-2D2D-2942-6471DBADD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01E707-4E40-280E-958B-4CFBD8F50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A258D8B-329E-0BD7-B12E-684C61185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DD4B09-3536-48EB-F070-164C0747E8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67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B1FBD-B8AB-C973-4D1B-7CC166827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7C70122-052C-3D07-4774-AEC76B2CE4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F2D4A4A-80E1-CFB6-CAB4-EBBF05A9B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3B7B7E-9B27-53DD-2797-CB0619F89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97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FF02C-5514-5528-BD18-8466FBB3D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4D96AC5-F3DB-1748-DB9B-CEEFAC2025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1CC0775-BDCF-6ED7-5004-ACA1D0D469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4D1B47-1992-D99A-C2F5-28C09B17E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271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8C63E-1369-4817-52DC-5F8BA4CC3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F75E18B-3AF0-433C-5FCC-287824288E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DD6C47-23CA-3025-5EEB-430B7F78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Baseline</a:t>
            </a:r>
            <a:r>
              <a:rPr lang="zh-CN" altLang="en-US" dirty="0"/>
              <a:t>：总是猜测训练数据中出现的最多的哪一个值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如果名字出现在训练集的</a:t>
            </a:r>
            <a:r>
              <a:rPr lang="en-US" altLang="zh-CN" dirty="0"/>
              <a:t>QA</a:t>
            </a:r>
            <a:r>
              <a:rPr lang="zh-CN" altLang="en-US" dirty="0"/>
              <a:t> </a:t>
            </a:r>
            <a:r>
              <a:rPr lang="en-US" altLang="zh-CN" dirty="0"/>
              <a:t>pair</a:t>
            </a:r>
            <a:r>
              <a:rPr lang="zh-CN" altLang="en-US" dirty="0"/>
              <a:t>中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学习的进程：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先是死记硬背答案，就好像我们在大学里面应付考试，先是把往年的卷子拿过来学一下，保证往年的卷子都能做对。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然后我们开始理解往年的卷子上的逻辑，以及知识。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然后顺着这个往年的思路，我们开始理解更多的知识，也就是不出现在答卷上的知识，也学会了。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终于，我们可以在没有见过的卷子上也能做对题了。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5A9DE99-6A83-7318-49B3-4784B5ECBA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574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FBCBB-05C6-7C9B-DE16-21AFADFDC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C71073F-093F-C9EE-E2BC-FBF19AC31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575711F-529A-0A0D-DE2C-F9EB9E7C3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CN" dirty="0"/>
              <a:t>因为</a:t>
            </a:r>
            <a:r>
              <a:rPr lang="zh-CN" altLang="en-US" dirty="0"/>
              <a:t>我们只在</a:t>
            </a:r>
            <a:r>
              <a:rPr lang="en-US" altLang="zh-CN" dirty="0"/>
              <a:t>pretrain</a:t>
            </a:r>
            <a:r>
              <a:rPr lang="zh-CN" altLang="en-US" dirty="0"/>
              <a:t>的阶段做了</a:t>
            </a:r>
            <a:r>
              <a:rPr lang="en-US" altLang="zh-CN" dirty="0"/>
              <a:t>augmentation</a:t>
            </a:r>
            <a:r>
              <a:rPr lang="zh-CN" altLang="en-US" dirty="0"/>
              <a:t>，而并没有对</a:t>
            </a:r>
            <a:r>
              <a:rPr lang="en-US" altLang="zh-CN" dirty="0"/>
              <a:t>QA</a:t>
            </a:r>
            <a:r>
              <a:rPr lang="zh-CN" altLang="en-US" dirty="0"/>
              <a:t>的数据做</a:t>
            </a:r>
            <a:r>
              <a:rPr lang="en-US" altLang="zh-CN" dirty="0"/>
              <a:t>instruction</a:t>
            </a:r>
            <a:r>
              <a:rPr lang="zh-CN" altLang="en-US" dirty="0"/>
              <a:t> 的</a:t>
            </a:r>
            <a:r>
              <a:rPr lang="en-US" altLang="zh-CN" dirty="0"/>
              <a:t>augmentation</a:t>
            </a:r>
            <a:r>
              <a:rPr lang="zh-CN" altLang="en-US" dirty="0"/>
              <a:t>。所以这个结果说明，用不同的格式来存这些知识，可以让这些知识更加容易提取。</a:t>
            </a:r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AF7C5C-841C-80AD-70C4-53ADB8350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428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43BF6-DA7C-D0B2-9969-5EEA09AFB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0835A13-F7F6-B70D-9499-059CB1B10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CF63AE2-7FAC-0734-5D2D-80C499C6D0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C89092-9B48-AD6E-6AAE-4992B5D87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499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687A3-AE0F-043C-EE89-63F39C75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D30495F-CC7B-8071-06BF-8EA445173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24C7C08-8C0C-71D3-2CAE-E6FA75E0F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想象一下没有</a:t>
            </a:r>
            <a:r>
              <a:rPr lang="en-US" altLang="zh-CN" dirty="0"/>
              <a:t>permute</a:t>
            </a:r>
            <a:r>
              <a:rPr lang="zh-CN" altLang="en-US" dirty="0"/>
              <a:t>之前的，可能只是学到了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179657F-F934-E151-540B-DE5FD864B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245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107A7-04AA-8B03-953F-8568E21E1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99BAE6-55AD-E768-49F3-3AE190137B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78260BB-D983-2360-65A2-034359127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想象一下没有</a:t>
            </a:r>
            <a:r>
              <a:rPr lang="en-US" altLang="zh-CN" dirty="0"/>
              <a:t>permute</a:t>
            </a:r>
            <a:r>
              <a:rPr lang="zh-CN" altLang="en-US" dirty="0"/>
              <a:t>之前的，可能只是学到了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14659BC-7DF1-707E-F1C4-EDFD19A58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38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AE320-27B6-498D-06B4-61619F53F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61FD32-DE64-D74E-35F1-817F9EABA1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207691D-657B-9C15-2C2E-9FA3AC6830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7C1BE6A-88BC-C2AA-4849-634A17ECA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3274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FD363-0DC8-7B7E-236E-812AE24FD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9B20656-DC30-6A2C-51BC-ED9CA8857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DFFFA63-459F-C833-5ADE-EFE2812F1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66D66E-DFDC-FCFA-C328-E75A3B8F7D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399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C9BED-71E2-F971-9423-42AD997E6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CE014FD-0575-0296-F2D3-998509E609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D0559CF-B087-72D1-B6B3-8A5FF721D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B7507A-FFA5-DFEE-E2B4-270FC8F2C3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4022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696C0-85D7-A144-920D-BDCF9B7A8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B4AF0E3-634B-200B-1CD4-79F8BCB15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BFFD875-F73E-643B-932A-E265F447D3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9750B2-8A1E-E351-F432-EC0FB567F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786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4F605-493D-19F0-6021-F1FAAC171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1F9D608-45B7-9A08-0A03-54C421812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646E669-8E88-F1F4-044C-775A1FBDD6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Diversity: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memorize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CFGs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7957B8A-12A4-452A-D37D-247B97A2CF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02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0946E-8DD6-89CD-6E97-AFB3F12AA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DD620E3-5EA9-16DE-0C57-830ED11DD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4DC0788-72DA-97ED-FCF5-451FD8EE07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LM</a:t>
            </a:r>
            <a:r>
              <a:rPr lang="zh-CN" altLang="en-US" dirty="0"/>
              <a:t>可以学会如何解决问题，而不是死记硬背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AD2647-59A7-EFAD-BF57-ED1EAFFDFA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538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A3E7B-F43F-A5A9-9ECE-F50AFDC4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2C8DED7-B8B6-E4E4-B95E-B2BF6ADB3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044CA0D-E3F3-B1D6-A18F-AAF548E57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3DEFC2-25D6-A928-86ED-1BDDEF61B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262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9948F-FE23-6962-E8D3-CA0CC4C77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CF48481-3CE2-C514-4AF2-5413391A6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27FA9B-9B7B-A9DE-2BD3-94629F1BA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FFB480-99A8-67ED-FDCF-E8813EAF7D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76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EA7D0-F7FE-7969-79FE-1BF3623B2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A7801E6-B680-89BF-3A8D-405D4F4CFF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2C2440-B74E-45FA-02E9-604998B66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48F180-4EF9-5B2C-F300-7B823E6D07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07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5E23E-1186-CF01-ED03-7425FCFEC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00F18A-22D6-03DA-B57F-03B671B2D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F9E9E07-948E-3D61-F2AE-DB1E88EA6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8F451E-9EFB-0AB9-B6EF-C5F5CB1AE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2330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8CD73-7F28-ABF0-6F05-278705EC1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C6A76B-61A3-84FB-DC4A-F263AC0BC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62AD98D-3511-9CBB-1D7A-69672CBA5A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F5BF89-5BA0-F66E-E288-11C23C605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4057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C2DD5-7095-A472-35C8-DE5ABEA636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8C5A4FA-11FD-42C2-0F21-024DBE2DF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34EE1A5-DA72-A6F4-881C-292CB3408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6F4FD-E31A-E27D-79FB-3A21CD8471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792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C4B2C-9521-14EE-4D06-1651139F4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8AF1736-4F24-438C-80A7-00ED58B499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183F32D-6D75-2C81-9D70-405E69B0F5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47FE1C2-1732-444E-D67F-B1F0F21D47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5676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704B0-0452-A60A-1D72-687300A96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97DC6ED-06B5-74E8-277B-D5294BE5C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383AE85-4238-7096-4577-18C4592AC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83019E-8541-CE5E-0648-77B505003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664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2F32E-B01E-B840-9AFA-DCB978D20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0D8A975-3E79-3828-52A9-6F6EA550D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AECC09-C9A8-7EC1-DB49-E35519034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B939622-AFD9-3276-2C30-23710B6E4F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15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53F4C-A4D5-CF3C-326F-E0BAAE891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E193F57-4A37-19A1-C20F-6BF7329D7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7040ADB-A22E-FE4A-72DD-9AB41E424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BF55E1-E45D-2597-FC13-6FE26E803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5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2971C-88FC-327D-F997-20726A47B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5F23A2-70F9-B5A1-2A3D-BBBE677C34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C8380A-1314-5648-E491-E5612AC24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not-</a:t>
            </a:r>
            <a:r>
              <a:rPr lang="en-US" altLang="zh-CN" dirty="0" err="1"/>
              <a:t>equal.png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DD9DA-C920-55B9-70B6-F4A391CB1B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39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A24FE-EF6A-01DA-B752-C238DF8E1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F7F19DF-B581-4AE5-0052-FE2E205D9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977D8D6-EC3B-176C-758A-FFFA87C7C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67A9E4-61FF-219A-A184-48EAEF9BC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299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1ABE7-92B7-2845-136C-B89170D29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B5A58F0-5EE3-B6F6-5258-B62FAEC98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AE4FDF3-DCBE-4EC0-2899-01CED6E408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08C569-65CD-2EAA-5651-E80543BC2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21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D8947-13EA-9227-247D-EE3C8F2DF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6A1BF6-3C12-EF96-0CF4-7628E1795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221EB5A-DA4A-19E7-8C29-1357ED5AE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6BFADE6-1515-3B5D-FCCF-90EF4ED123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295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BE8ED-CB69-3E5B-89AB-4CE1E39E8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76BA15-15EF-9572-0A47-D2BFE99C76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BFF5771-8E90-F5EA-56AA-FF3BF09D8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Diversity: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memorize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part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CFGs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6A3DA3-84D4-F300-DAB1-4188323920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09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941" y="1767462"/>
            <a:ext cx="16199644" cy="3759917"/>
          </a:xfrm>
        </p:spPr>
        <p:txBody>
          <a:bodyPr anchor="b"/>
          <a:lstStyle>
            <a:lvl1pPr algn="ctr">
              <a:defRPr sz="94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5672376"/>
            <a:ext cx="16199644" cy="2607442"/>
          </a:xfrm>
        </p:spPr>
        <p:txBody>
          <a:bodyPr/>
          <a:lstStyle>
            <a:lvl1pPr marL="0" indent="0" algn="ctr">
              <a:buNone/>
              <a:defRPr sz="3780"/>
            </a:lvl1pPr>
            <a:lvl2pPr marL="719999" indent="0" algn="ctr">
              <a:buNone/>
              <a:defRPr sz="3150"/>
            </a:lvl2pPr>
            <a:lvl3pPr marL="1439997" indent="0" algn="ctr">
              <a:buNone/>
              <a:defRPr sz="2835"/>
            </a:lvl3pPr>
            <a:lvl4pPr marL="2159996" indent="0" algn="ctr">
              <a:buNone/>
              <a:defRPr sz="2520"/>
            </a:lvl4pPr>
            <a:lvl5pPr marL="2879994" indent="0" algn="ctr">
              <a:buNone/>
              <a:defRPr sz="2520"/>
            </a:lvl5pPr>
            <a:lvl6pPr marL="3599993" indent="0" algn="ctr">
              <a:buNone/>
              <a:defRPr sz="2520"/>
            </a:lvl6pPr>
            <a:lvl7pPr marL="4319991" indent="0" algn="ctr">
              <a:buNone/>
              <a:defRPr sz="2520"/>
            </a:lvl7pPr>
            <a:lvl8pPr marL="5039990" indent="0" algn="ctr">
              <a:buNone/>
              <a:defRPr sz="2520"/>
            </a:lvl8pPr>
            <a:lvl9pPr marL="5759988" indent="0" algn="ctr">
              <a:buNone/>
              <a:defRPr sz="252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99B36-8969-FB42-A9D2-FF0158A8DAF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8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F389E-0146-C844-89F2-F97E1CBB4898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469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0" y="574987"/>
            <a:ext cx="4657398" cy="91523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7" y="574987"/>
            <a:ext cx="13702199" cy="91523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949E-96E9-CE47-93E2-450A38E294F9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19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AF74-490B-9B46-AADD-B4B18CC00E7F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00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8" y="2692442"/>
            <a:ext cx="18629590" cy="4492401"/>
          </a:xfrm>
        </p:spPr>
        <p:txBody>
          <a:bodyPr anchor="b"/>
          <a:lstStyle>
            <a:lvl1pPr>
              <a:defRPr sz="94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8" y="7227343"/>
            <a:ext cx="18629590" cy="2362447"/>
          </a:xfrm>
        </p:spPr>
        <p:txBody>
          <a:bodyPr/>
          <a:lstStyle>
            <a:lvl1pPr marL="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1pPr>
            <a:lvl2pPr marL="719999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2pPr>
            <a:lvl3pPr marL="1439997" indent="0">
              <a:buNone/>
              <a:defRPr sz="2835">
                <a:solidFill>
                  <a:schemeClr val="tx1">
                    <a:tint val="75000"/>
                  </a:schemeClr>
                </a:solidFill>
              </a:defRPr>
            </a:lvl3pPr>
            <a:lvl4pPr marL="2159996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4pPr>
            <a:lvl5pPr marL="2879994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5pPr>
            <a:lvl6pPr marL="3599993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6pPr>
            <a:lvl7pPr marL="4319991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7pPr>
            <a:lvl8pPr marL="503999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8pPr>
            <a:lvl9pPr marL="5759988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F0DE8-7389-5246-BDCF-C715C7D89E81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56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2874937"/>
            <a:ext cx="9179798" cy="68523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2874937"/>
            <a:ext cx="9179798" cy="68523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9969-CFB6-344D-9A18-632BE84E1A62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843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574988"/>
            <a:ext cx="18629590" cy="20874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1" y="2647443"/>
            <a:ext cx="9137611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1" y="3944914"/>
            <a:ext cx="9137611" cy="58023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0" y="2647443"/>
            <a:ext cx="9182611" cy="1297471"/>
          </a:xfrm>
        </p:spPr>
        <p:txBody>
          <a:bodyPr anchor="b"/>
          <a:lstStyle>
            <a:lvl1pPr marL="0" indent="0">
              <a:buNone/>
              <a:defRPr sz="3780" b="1"/>
            </a:lvl1pPr>
            <a:lvl2pPr marL="719999" indent="0">
              <a:buNone/>
              <a:defRPr sz="3150" b="1"/>
            </a:lvl2pPr>
            <a:lvl3pPr marL="1439997" indent="0">
              <a:buNone/>
              <a:defRPr sz="2835" b="1"/>
            </a:lvl3pPr>
            <a:lvl4pPr marL="2159996" indent="0">
              <a:buNone/>
              <a:defRPr sz="2520" b="1"/>
            </a:lvl4pPr>
            <a:lvl5pPr marL="2879994" indent="0">
              <a:buNone/>
              <a:defRPr sz="2520" b="1"/>
            </a:lvl5pPr>
            <a:lvl6pPr marL="3599993" indent="0">
              <a:buNone/>
              <a:defRPr sz="2520" b="1"/>
            </a:lvl6pPr>
            <a:lvl7pPr marL="4319991" indent="0">
              <a:buNone/>
              <a:defRPr sz="2520" b="1"/>
            </a:lvl7pPr>
            <a:lvl8pPr marL="5039990" indent="0">
              <a:buNone/>
              <a:defRPr sz="2520" b="1"/>
            </a:lvl8pPr>
            <a:lvl9pPr marL="5759988" indent="0">
              <a:buNone/>
              <a:defRPr sz="252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0" y="3944914"/>
            <a:ext cx="9182611" cy="580237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93575-E9F9-F647-978A-BD5BBC1B0A81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454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267-5E86-704E-8229-9ABCA3E35ADB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45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D475C-9826-DF46-90E8-E96B0582764C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41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719984"/>
            <a:ext cx="6966408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1554966"/>
            <a:ext cx="10934760" cy="7674832"/>
          </a:xfrm>
        </p:spPr>
        <p:txBody>
          <a:bodyPr/>
          <a:lstStyle>
            <a:lvl1pPr>
              <a:defRPr sz="5039"/>
            </a:lvl1pPr>
            <a:lvl2pPr>
              <a:defRPr sz="4409"/>
            </a:lvl2pPr>
            <a:lvl3pPr>
              <a:defRPr sz="3780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3239929"/>
            <a:ext cx="6966408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0511F-0949-8341-93CE-57F24E6675D9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73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2" y="719984"/>
            <a:ext cx="6966408" cy="2519945"/>
          </a:xfrm>
        </p:spPr>
        <p:txBody>
          <a:bodyPr anchor="b"/>
          <a:lstStyle>
            <a:lvl1pPr>
              <a:defRPr sz="503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1554966"/>
            <a:ext cx="10934760" cy="7674832"/>
          </a:xfrm>
        </p:spPr>
        <p:txBody>
          <a:bodyPr anchor="t"/>
          <a:lstStyle>
            <a:lvl1pPr marL="0" indent="0">
              <a:buNone/>
              <a:defRPr sz="5039"/>
            </a:lvl1pPr>
            <a:lvl2pPr marL="719999" indent="0">
              <a:buNone/>
              <a:defRPr sz="4409"/>
            </a:lvl2pPr>
            <a:lvl3pPr marL="1439997" indent="0">
              <a:buNone/>
              <a:defRPr sz="3780"/>
            </a:lvl3pPr>
            <a:lvl4pPr marL="2159996" indent="0">
              <a:buNone/>
              <a:defRPr sz="3150"/>
            </a:lvl4pPr>
            <a:lvl5pPr marL="2879994" indent="0">
              <a:buNone/>
              <a:defRPr sz="3150"/>
            </a:lvl5pPr>
            <a:lvl6pPr marL="3599993" indent="0">
              <a:buNone/>
              <a:defRPr sz="3150"/>
            </a:lvl6pPr>
            <a:lvl7pPr marL="4319991" indent="0">
              <a:buNone/>
              <a:defRPr sz="3150"/>
            </a:lvl7pPr>
            <a:lvl8pPr marL="5039990" indent="0">
              <a:buNone/>
              <a:defRPr sz="3150"/>
            </a:lvl8pPr>
            <a:lvl9pPr marL="5759988" indent="0">
              <a:buNone/>
              <a:defRPr sz="315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2" y="3239929"/>
            <a:ext cx="6966408" cy="6002369"/>
          </a:xfrm>
        </p:spPr>
        <p:txBody>
          <a:bodyPr/>
          <a:lstStyle>
            <a:lvl1pPr marL="0" indent="0">
              <a:buNone/>
              <a:defRPr sz="2520"/>
            </a:lvl1pPr>
            <a:lvl2pPr marL="719999" indent="0">
              <a:buNone/>
              <a:defRPr sz="2205"/>
            </a:lvl2pPr>
            <a:lvl3pPr marL="1439997" indent="0">
              <a:buNone/>
              <a:defRPr sz="1890"/>
            </a:lvl3pPr>
            <a:lvl4pPr marL="2159996" indent="0">
              <a:buNone/>
              <a:defRPr sz="1575"/>
            </a:lvl4pPr>
            <a:lvl5pPr marL="2879994" indent="0">
              <a:buNone/>
              <a:defRPr sz="1575"/>
            </a:lvl5pPr>
            <a:lvl6pPr marL="3599993" indent="0">
              <a:buNone/>
              <a:defRPr sz="1575"/>
            </a:lvl6pPr>
            <a:lvl7pPr marL="4319991" indent="0">
              <a:buNone/>
              <a:defRPr sz="1575"/>
            </a:lvl7pPr>
            <a:lvl8pPr marL="5039990" indent="0">
              <a:buNone/>
              <a:defRPr sz="1575"/>
            </a:lvl8pPr>
            <a:lvl9pPr marL="5759988" indent="0">
              <a:buNone/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52F6-10B8-6A46-86D5-8ECB0D98D2C9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10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574988"/>
            <a:ext cx="18629590" cy="2087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2874937"/>
            <a:ext cx="18629590" cy="6852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10009781"/>
            <a:ext cx="4859893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4D627-E500-954D-AF28-66B051C5C435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10009781"/>
            <a:ext cx="728984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10009781"/>
            <a:ext cx="4859893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A8368-5FE7-48C8-B892-9198249C78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754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1439997" rtl="0" eaLnBrk="1" latinLnBrk="0" hangingPunct="1">
        <a:lnSpc>
          <a:spcPct val="90000"/>
        </a:lnSpc>
        <a:spcBef>
          <a:spcPct val="0"/>
        </a:spcBef>
        <a:buNone/>
        <a:defRPr sz="69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99" indent="-359999" algn="l" defTabSz="1439997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9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96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3pPr>
      <a:lvl4pPr marL="2519995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3239994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959992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679991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399989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6119988" indent="-359999" algn="l" defTabSz="143999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1pPr>
      <a:lvl2pPr marL="719999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439997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3pPr>
      <a:lvl4pPr marL="2159996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4pPr>
      <a:lvl5pPr marL="2879994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5pPr>
      <a:lvl6pPr marL="3599993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6pPr>
      <a:lvl7pPr marL="4319991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7pPr>
      <a:lvl8pPr marL="5039990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8pPr>
      <a:lvl9pPr marL="5759988" algn="l" defTabSz="1439997" rtl="0" eaLnBrk="1" latinLnBrk="0" hangingPunct="1">
        <a:defRPr sz="28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allen-zhu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cs.allen-zhu.com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DB21A-B787-B4B1-4CF1-3528134BD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EFCF68B-DDB9-729B-87DC-38CC30E4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98E-B272-5A4D-B419-4E99FCA3AC62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FB82A6D-204C-6B65-9614-651F97C4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</a:t>
            </a:fld>
            <a:endParaRPr lang="zh-CN" altLang="en-US" dirty="0"/>
          </a:p>
        </p:txBody>
      </p:sp>
      <p:sp>
        <p:nvSpPr>
          <p:cNvPr id="4" name="文本框 31">
            <a:extLst>
              <a:ext uri="{FF2B5EF4-FFF2-40B4-BE49-F238E27FC236}">
                <a16:creationId xmlns:a16="http://schemas.microsoft.com/office/drawing/2014/main" id="{7EBD571D-7A8A-2451-1D5C-B5BDB4A5FCC7}"/>
              </a:ext>
            </a:extLst>
          </p:cNvPr>
          <p:cNvSpPr txBox="1"/>
          <p:nvPr/>
        </p:nvSpPr>
        <p:spPr>
          <a:xfrm>
            <a:off x="1018168" y="3894178"/>
            <a:ext cx="19096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800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8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8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8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8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8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800" dirty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2950B-C793-C20E-5C00-903A2DA86DD9}"/>
              </a:ext>
            </a:extLst>
          </p:cNvPr>
          <p:cNvSpPr txBox="1"/>
          <p:nvPr/>
        </p:nvSpPr>
        <p:spPr>
          <a:xfrm>
            <a:off x="7707732" y="6767313"/>
            <a:ext cx="597710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Sheng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Leheng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盛乐恒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Year-1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student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NUS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</a:p>
          <a:p>
            <a:pPr algn="ctr"/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2025.1.22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6AAC3-BEBE-FA95-3D86-099BC5DE2DEF}"/>
              </a:ext>
            </a:extLst>
          </p:cNvPr>
          <p:cNvSpPr txBox="1"/>
          <p:nvPr/>
        </p:nvSpPr>
        <p:spPr>
          <a:xfrm>
            <a:off x="9297000" y="10009781"/>
            <a:ext cx="3131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hlinkClick r:id="rId3"/>
              </a:rPr>
              <a:t>https://physics.allen-zhu.com/</a:t>
            </a:r>
            <a:endParaRPr lang="en-C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F85C347-B3C1-3AC1-4F00-A73609A11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593" y="0"/>
            <a:ext cx="4129616" cy="25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23EC76-D712-B7F6-D7F2-1270D61574BB}"/>
              </a:ext>
            </a:extLst>
          </p:cNvPr>
          <p:cNvSpPr txBox="1"/>
          <p:nvPr/>
        </p:nvSpPr>
        <p:spPr>
          <a:xfrm>
            <a:off x="5432824" y="5494039"/>
            <a:ext cx="10526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Studying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physics.</a:t>
            </a:r>
          </a:p>
        </p:txBody>
      </p:sp>
    </p:spTree>
    <p:extLst>
      <p:ext uri="{BB962C8B-B14F-4D97-AF65-F5344CB8AC3E}">
        <p14:creationId xmlns:p14="http://schemas.microsoft.com/office/powerpoint/2010/main" val="326343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AC7ED-2DDC-97F5-5929-D1690AEAD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2E437BE-36E8-1496-279B-6A3DD9067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50C687F-B588-3A50-0748-7EF0DBE0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10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BC6FFA-0DB1-16C2-03A2-B075B0589020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16">
            <a:extLst>
              <a:ext uri="{FF2B5EF4-FFF2-40B4-BE49-F238E27FC236}">
                <a16:creationId xmlns:a16="http://schemas.microsoft.com/office/drawing/2014/main" id="{B04884C5-57CE-C6A0-5E38-1F09BD7019E4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F32140F-3057-A498-6D22-BC5ABA057352}"/>
              </a:ext>
            </a:extLst>
          </p:cNvPr>
          <p:cNvGrpSpPr/>
          <p:nvPr/>
        </p:nvGrpSpPr>
        <p:grpSpPr>
          <a:xfrm>
            <a:off x="1838985" y="5098386"/>
            <a:ext cx="14183224" cy="3271118"/>
            <a:chOff x="8512895" y="5782931"/>
            <a:chExt cx="7772400" cy="17925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6C5705-D08C-F168-AD34-277DA1A8F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5833"/>
            <a:stretch/>
          </p:blipFill>
          <p:spPr>
            <a:xfrm>
              <a:off x="8512895" y="5782931"/>
              <a:ext cx="7772400" cy="129912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5BB98A-CCAF-1ED2-694F-054EB0B29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66676" y="7015596"/>
              <a:ext cx="7442082" cy="559906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C94FB71-16C1-4C70-9EAD-00FA038B6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00911" y="4385433"/>
            <a:ext cx="2767399" cy="4640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16EDCA-4028-D745-4A68-EFBFDA6B4DD5}"/>
                  </a:ext>
                </a:extLst>
              </p:cNvPr>
              <p:cNvSpPr txBox="1"/>
              <p:nvPr/>
            </p:nvSpPr>
            <p:spPr>
              <a:xfrm>
                <a:off x="1484967" y="1898291"/>
                <a:ext cx="12860426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endParaRPr lang="en-CN" sz="3200" u="sng" dirty="0"/>
              </a:p>
              <a:p>
                <a:pPr lvl="1"/>
                <a:r>
                  <a:rPr lang="en-US" altLang="zh-CN" sz="3200" b="1" dirty="0"/>
                  <a:t>Preliminary:</a:t>
                </a:r>
                <a:r>
                  <a:rPr lang="zh-CN" altLang="en-US" sz="3200" b="1" dirty="0"/>
                  <a:t> </a:t>
                </a:r>
                <a:r>
                  <a:rPr lang="en-US" altLang="zh-CN" sz="3200" dirty="0"/>
                  <a:t>two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important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notations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in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CFG.</a:t>
                </a:r>
              </a:p>
              <a:p>
                <a:pPr lvl="1"/>
                <a:endParaRPr lang="en-US" sz="3200" dirty="0"/>
              </a:p>
              <a:p>
                <a:pPr lvl="1"/>
                <a:r>
                  <a:rPr lang="en-US" altLang="zh-CN" sz="3200" dirty="0"/>
                  <a:t>NT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ancestor</a:t>
                </a:r>
                <a:r>
                  <a:rPr lang="zh-CN" altLang="en-US" sz="3200" dirty="0"/>
                  <a:t>    </a:t>
                </a:r>
                <a:r>
                  <a:rPr lang="en-US" altLang="zh-CN" sz="3200" dirty="0"/>
                  <a:t>	</a:t>
                </a:r>
                <a:r>
                  <a:rPr lang="zh-CN" altLang="en-US" sz="3200" dirty="0"/>
                  <a:t>    </a:t>
                </a:r>
                <a:r>
                  <a:rPr lang="en-US" altLang="zh-CN" sz="3200" dirty="0"/>
                  <a:t>: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the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tree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node’s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name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at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level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r>
                      <a:rPr lang="en-US" altLang="zh-CN" sz="32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for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a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T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3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3200" dirty="0"/>
              </a:p>
              <a:p>
                <a:pPr lvl="1"/>
                <a:r>
                  <a:rPr lang="en-US" altLang="zh-CN" sz="3200" dirty="0"/>
                  <a:t>NT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boundary			=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1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if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sz="32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3200" dirty="0"/>
                  <a:t> </a:t>
                </a:r>
                <a:r>
                  <a:rPr lang="en-US" altLang="zh-CN" sz="3200" dirty="0"/>
                  <a:t>is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at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the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end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of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an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ancestor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for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level</a:t>
                </a:r>
                <a:r>
                  <a:rPr lang="zh-CN" altLang="en-US" sz="3200" dirty="0"/>
                  <a:t>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zh-CN" altLang="en-US" sz="3200" dirty="0"/>
                  <a:t> </a:t>
                </a:r>
                <a:endParaRPr lang="en-CN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716EDCA-4028-D745-4A68-EFBFDA6B4D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4967" y="1898291"/>
                <a:ext cx="12860426" cy="2554545"/>
              </a:xfrm>
              <a:prstGeom prst="rect">
                <a:avLst/>
              </a:prstGeom>
              <a:blipFill>
                <a:blip r:embed="rId6"/>
                <a:stretch>
                  <a:fillRect b="-693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3B71C931-8E4D-F848-1B1C-E7DC9EE86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1242" y="3416201"/>
            <a:ext cx="894144" cy="5371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59606C-B66E-7EA3-9DF0-78E7498C5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413" y="3923241"/>
            <a:ext cx="964479" cy="5231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CAC44A-607E-0AE7-FE4F-F3BB9E8274F2}"/>
              </a:ext>
            </a:extLst>
          </p:cNvPr>
          <p:cNvSpPr/>
          <p:nvPr/>
        </p:nvSpPr>
        <p:spPr>
          <a:xfrm>
            <a:off x="8436430" y="5399881"/>
            <a:ext cx="370114" cy="17411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FDC350-02A7-A713-06E5-31E97114B4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5717" y="5469290"/>
            <a:ext cx="251830" cy="97803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68913E-FCAC-AC56-3F80-5838BA5E0EAE}"/>
              </a:ext>
            </a:extLst>
          </p:cNvPr>
          <p:cNvSpPr/>
          <p:nvPr/>
        </p:nvSpPr>
        <p:spPr>
          <a:xfrm>
            <a:off x="8449782" y="6829014"/>
            <a:ext cx="370114" cy="17411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6910DE-39D4-DC1D-2BEF-12957A21C2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8721" y="7442495"/>
            <a:ext cx="284995" cy="9840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898340-2157-C0B0-7251-F7CBEE95CED7}"/>
              </a:ext>
            </a:extLst>
          </p:cNvPr>
          <p:cNvSpPr/>
          <p:nvPr/>
        </p:nvSpPr>
        <p:spPr>
          <a:xfrm>
            <a:off x="1156954" y="4654991"/>
            <a:ext cx="19261776" cy="17923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NT</a:t>
            </a:r>
            <a:r>
              <a:rPr lang="zh-CN" altLang="en-US" sz="4000" dirty="0"/>
              <a:t> </a:t>
            </a:r>
            <a:r>
              <a:rPr lang="en-US" altLang="zh-CN" sz="4000" dirty="0"/>
              <a:t>ancestor</a:t>
            </a:r>
            <a:r>
              <a:rPr lang="zh-CN" altLang="en-US" sz="4000" dirty="0"/>
              <a:t> </a:t>
            </a:r>
            <a:r>
              <a:rPr lang="en-US" altLang="zh-CN" sz="4000" dirty="0"/>
              <a:t>and</a:t>
            </a:r>
            <a:r>
              <a:rPr lang="zh-CN" altLang="en-US" sz="4000" dirty="0"/>
              <a:t> </a:t>
            </a:r>
            <a:r>
              <a:rPr lang="en-US" altLang="zh-CN" sz="4000" dirty="0"/>
              <a:t>NT</a:t>
            </a:r>
            <a:r>
              <a:rPr lang="zh-CN" altLang="en-US" sz="4000" dirty="0"/>
              <a:t> </a:t>
            </a:r>
            <a:r>
              <a:rPr lang="en-US" altLang="zh-CN" sz="4000" dirty="0"/>
              <a:t>boundary</a:t>
            </a:r>
            <a:r>
              <a:rPr lang="zh-CN" altLang="en-US" sz="4000" dirty="0"/>
              <a:t> </a:t>
            </a:r>
            <a:r>
              <a:rPr lang="en-US" altLang="zh-CN" sz="4000" dirty="0"/>
              <a:t>reflect</a:t>
            </a:r>
            <a:r>
              <a:rPr lang="zh-CN" altLang="en-US" sz="4000" dirty="0"/>
              <a:t> </a:t>
            </a:r>
            <a:r>
              <a:rPr lang="en-US" altLang="zh-CN" sz="4000" dirty="0"/>
              <a:t>the</a:t>
            </a:r>
            <a:r>
              <a:rPr lang="zh-CN" altLang="en-US" sz="4000" dirty="0"/>
              <a:t> </a:t>
            </a:r>
            <a:r>
              <a:rPr lang="en-US" altLang="zh-CN" sz="4000" dirty="0"/>
              <a:t>structure</a:t>
            </a:r>
            <a:r>
              <a:rPr lang="zh-CN" altLang="en-US" sz="4000" dirty="0"/>
              <a:t> </a:t>
            </a:r>
            <a:r>
              <a:rPr lang="en-US" altLang="zh-CN" sz="4000" dirty="0"/>
              <a:t>information</a:t>
            </a:r>
            <a:r>
              <a:rPr lang="zh-CN" altLang="en-US" sz="4000" dirty="0"/>
              <a:t> </a:t>
            </a:r>
            <a:r>
              <a:rPr lang="en-US" altLang="zh-CN" sz="4000" dirty="0"/>
              <a:t>of</a:t>
            </a:r>
            <a:r>
              <a:rPr lang="zh-CN" altLang="en-US" sz="4000" dirty="0"/>
              <a:t> </a:t>
            </a:r>
            <a:r>
              <a:rPr lang="en-US" altLang="zh-CN" sz="4000" dirty="0"/>
              <a:t>a</a:t>
            </a:r>
            <a:r>
              <a:rPr lang="zh-CN" altLang="en-US" sz="4000" dirty="0"/>
              <a:t> </a:t>
            </a:r>
            <a:r>
              <a:rPr lang="en-US" altLang="zh-CN" sz="4000" dirty="0"/>
              <a:t>CFG</a:t>
            </a:r>
            <a:endParaRPr lang="en-CN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1B792D-F61A-BD14-9F3F-7C632C9BE975}"/>
              </a:ext>
            </a:extLst>
          </p:cNvPr>
          <p:cNvSpPr txBox="1"/>
          <p:nvPr/>
        </p:nvSpPr>
        <p:spPr>
          <a:xfrm>
            <a:off x="3466876" y="100920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1, learning hierarchical language structures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67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690266-7BFE-E7C1-5DC8-2095C2C62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093B171-01BA-9663-DC01-9370E404A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314" y="7345686"/>
            <a:ext cx="11241352" cy="287048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C4E0CC-9D02-75DA-2045-7D6DD9A40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E325799-A38F-35A3-C09E-60CCBC50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11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D8D223-666F-A413-6D56-B567846365CB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4B759F1-2C3F-E40D-004F-91FEF0A93EFA}"/>
              </a:ext>
            </a:extLst>
          </p:cNvPr>
          <p:cNvSpPr txBox="1"/>
          <p:nvPr/>
        </p:nvSpPr>
        <p:spPr>
          <a:xfrm>
            <a:off x="1484966" y="2092126"/>
            <a:ext cx="14701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How do transformers learn CFGs?</a:t>
            </a:r>
            <a:endParaRPr lang="en-CN" sz="4000" b="1" dirty="0"/>
          </a:p>
        </p:txBody>
      </p:sp>
      <p:sp>
        <p:nvSpPr>
          <p:cNvPr id="7" name="文本框 16">
            <a:extLst>
              <a:ext uri="{FF2B5EF4-FFF2-40B4-BE49-F238E27FC236}">
                <a16:creationId xmlns:a16="http://schemas.microsoft.com/office/drawing/2014/main" id="{65900D31-05ED-6702-4998-30E3A3DFF0CC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0BBA28-AA89-ACCE-5E9E-AFFA085D382C}"/>
              </a:ext>
            </a:extLst>
          </p:cNvPr>
          <p:cNvSpPr txBox="1"/>
          <p:nvPr/>
        </p:nvSpPr>
        <p:spPr>
          <a:xfrm>
            <a:off x="1484966" y="3395470"/>
            <a:ext cx="128604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Hidden</a:t>
            </a:r>
            <a:r>
              <a:rPr lang="zh-CN" altLang="en-US" sz="3200" dirty="0"/>
              <a:t> </a:t>
            </a:r>
            <a:r>
              <a:rPr lang="en-US" altLang="zh-CN" sz="3200" dirty="0"/>
              <a:t>states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accurately</a:t>
            </a:r>
            <a:r>
              <a:rPr lang="zh-CN" altLang="en-US" sz="3200" dirty="0"/>
              <a:t> </a:t>
            </a:r>
            <a:r>
              <a:rPr lang="en-US" altLang="zh-CN" sz="3200" dirty="0"/>
              <a:t>predict</a:t>
            </a:r>
            <a:r>
              <a:rPr lang="zh-CN" altLang="en-US" sz="3200" dirty="0"/>
              <a:t> </a:t>
            </a:r>
            <a:r>
              <a:rPr lang="en-US" altLang="zh-CN" sz="3200" dirty="0"/>
              <a:t>NT</a:t>
            </a:r>
            <a:r>
              <a:rPr lang="zh-CN" altLang="en-US" sz="3200" dirty="0"/>
              <a:t> </a:t>
            </a:r>
            <a:r>
              <a:rPr lang="en-US" altLang="zh-CN" sz="3200" dirty="0"/>
              <a:t>ancestors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NT</a:t>
            </a:r>
            <a:r>
              <a:rPr lang="zh-CN" altLang="en-US" sz="3200" dirty="0"/>
              <a:t> </a:t>
            </a:r>
            <a:r>
              <a:rPr lang="en-US" altLang="zh-CN" sz="3200" dirty="0"/>
              <a:t>boundaries.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N" sz="3200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N" sz="3200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N" sz="3200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N" sz="3200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N" sz="3200" u="sng" dirty="0"/>
          </a:p>
          <a:p>
            <a:pPr lvl="1"/>
            <a:endParaRPr lang="en-CN" sz="3200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NT </a:t>
            </a:r>
            <a:r>
              <a:rPr lang="en-US" altLang="zh-CN" sz="3200" dirty="0"/>
              <a:t>a</a:t>
            </a:r>
            <a:r>
              <a:rPr lang="en-US" sz="3200" dirty="0"/>
              <a:t>ncestors are </a:t>
            </a:r>
            <a:r>
              <a:rPr lang="en-US" altLang="zh-CN" sz="3200" dirty="0"/>
              <a:t>e</a:t>
            </a:r>
            <a:r>
              <a:rPr lang="en-US" sz="3200" dirty="0"/>
              <a:t>ncoded </a:t>
            </a:r>
            <a:r>
              <a:rPr lang="en-US" altLang="zh-CN" sz="3200" dirty="0"/>
              <a:t>a</a:t>
            </a:r>
            <a:r>
              <a:rPr lang="en-US" sz="3200" dirty="0"/>
              <a:t>t NT </a:t>
            </a:r>
            <a:r>
              <a:rPr lang="en-US" altLang="zh-CN" sz="3200" dirty="0"/>
              <a:t>b</a:t>
            </a:r>
            <a:r>
              <a:rPr lang="en-US" sz="3200" dirty="0"/>
              <a:t>oundaries</a:t>
            </a:r>
            <a:r>
              <a:rPr lang="en-US" altLang="zh-CN" sz="3200" dirty="0"/>
              <a:t>.</a:t>
            </a:r>
            <a:endParaRPr lang="en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N" sz="3200" u="sng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D931E5-DDEE-CD87-BD15-7EDF64056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135" y="3954859"/>
            <a:ext cx="12447550" cy="269956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D474B5-9CB5-32F6-F632-69FEA625F944}"/>
              </a:ext>
            </a:extLst>
          </p:cNvPr>
          <p:cNvSpPr/>
          <p:nvPr/>
        </p:nvSpPr>
        <p:spPr>
          <a:xfrm>
            <a:off x="1156954" y="4654991"/>
            <a:ext cx="19261776" cy="17923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transformer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C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3C674D-D1D9-2A13-D91C-DEE7FF7DB535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Hypothesis:</a:t>
            </a:r>
            <a:r>
              <a:rPr lang="zh-CN" altLang="en-US" sz="2000" dirty="0"/>
              <a:t> </a:t>
            </a:r>
            <a:r>
              <a:rPr lang="en-US" altLang="zh-CN" sz="2000" dirty="0"/>
              <a:t>hidden</a:t>
            </a:r>
            <a:r>
              <a:rPr lang="zh-CN" altLang="en-US" sz="2000" dirty="0"/>
              <a:t> </a:t>
            </a:r>
            <a:r>
              <a:rPr lang="en-US" altLang="zh-CN" sz="2000" dirty="0"/>
              <a:t>states</a:t>
            </a:r>
            <a:r>
              <a:rPr lang="zh-CN" altLang="en-US" sz="2000" dirty="0"/>
              <a:t> </a:t>
            </a:r>
            <a:r>
              <a:rPr lang="en-US" altLang="zh-CN" sz="2000" dirty="0"/>
              <a:t>may</a:t>
            </a:r>
            <a:r>
              <a:rPr lang="zh-CN" altLang="en-US" sz="2000" dirty="0"/>
              <a:t> </a:t>
            </a:r>
            <a:r>
              <a:rPr lang="en-US" altLang="zh-CN" sz="2000" dirty="0"/>
              <a:t>know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structure</a:t>
            </a:r>
            <a:endParaRPr lang="en-CN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1472B-A985-39D7-4528-1275580883A1}"/>
              </a:ext>
            </a:extLst>
          </p:cNvPr>
          <p:cNvSpPr txBox="1"/>
          <p:nvPr/>
        </p:nvSpPr>
        <p:spPr>
          <a:xfrm>
            <a:off x="3466876" y="100920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1, learning hierarchical language structures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57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76952-E395-D0B8-389E-8E51BDD00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D7137C5-2A8E-8B52-9098-E0AB9CE8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547B843-7086-26BD-A163-195DCEBF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12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5FE711-1962-EE90-FEFE-A72910E6DC1F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C0337EC-260F-F84E-527E-79BF21311F38}"/>
              </a:ext>
            </a:extLst>
          </p:cNvPr>
          <p:cNvSpPr txBox="1"/>
          <p:nvPr/>
        </p:nvSpPr>
        <p:spPr>
          <a:xfrm>
            <a:off x="1484966" y="2092126"/>
            <a:ext cx="14701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How do transformers learn NTs?</a:t>
            </a:r>
            <a:endParaRPr lang="en-CN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86AF5-7562-B128-3DCE-723EEA419DD0}"/>
              </a:ext>
            </a:extLst>
          </p:cNvPr>
          <p:cNvSpPr txBox="1"/>
          <p:nvPr/>
        </p:nvSpPr>
        <p:spPr>
          <a:xfrm>
            <a:off x="2672499" y="3182992"/>
            <a:ext cx="128604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Attention</a:t>
            </a:r>
            <a:r>
              <a:rPr lang="zh-CN" altLang="en-US" sz="3200" dirty="0"/>
              <a:t> </a:t>
            </a:r>
            <a:r>
              <a:rPr lang="en-US" altLang="zh-CN" sz="3200" dirty="0"/>
              <a:t>may</a:t>
            </a:r>
            <a:r>
              <a:rPr lang="zh-CN" altLang="en-US" sz="3200" dirty="0"/>
              <a:t> </a:t>
            </a:r>
            <a:r>
              <a:rPr lang="en-US" altLang="zh-CN" sz="3200" dirty="0"/>
              <a:t>matter.</a:t>
            </a:r>
          </a:p>
          <a:p>
            <a:endParaRPr lang="en-US" sz="3200" u="sng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Strong</a:t>
            </a:r>
            <a:r>
              <a:rPr lang="zh-CN" altLang="en-US" sz="3200" dirty="0"/>
              <a:t> </a:t>
            </a:r>
            <a:r>
              <a:rPr lang="en-US" altLang="zh-CN" sz="3200" dirty="0"/>
              <a:t>activations</a:t>
            </a:r>
            <a:r>
              <a:rPr lang="zh-CN" altLang="en-US" sz="3200" dirty="0"/>
              <a:t> </a:t>
            </a:r>
            <a:r>
              <a:rPr lang="en-US" altLang="zh-CN" sz="3200" dirty="0"/>
              <a:t>are</a:t>
            </a:r>
            <a:r>
              <a:rPr lang="zh-CN" altLang="en-US" sz="3200" dirty="0"/>
              <a:t> </a:t>
            </a:r>
            <a:r>
              <a:rPr lang="en-US" altLang="zh-CN" sz="3200" dirty="0"/>
              <a:t>observed</a:t>
            </a:r>
            <a:r>
              <a:rPr lang="zh-CN" altLang="en-US" sz="3200" dirty="0"/>
              <a:t> </a:t>
            </a:r>
            <a:r>
              <a:rPr lang="en-US" altLang="zh-CN" sz="3200" dirty="0"/>
              <a:t>on</a:t>
            </a:r>
            <a:r>
              <a:rPr lang="zh-CN" altLang="en-US" sz="3200" dirty="0"/>
              <a:t> </a:t>
            </a:r>
            <a:r>
              <a:rPr lang="en-US" altLang="zh-CN" sz="3200" dirty="0"/>
              <a:t>NT</a:t>
            </a:r>
            <a:r>
              <a:rPr lang="zh-CN" altLang="en-US" sz="3200" dirty="0"/>
              <a:t> </a:t>
            </a:r>
            <a:r>
              <a:rPr lang="en-US" altLang="zh-CN" sz="3200" dirty="0"/>
              <a:t>boundaries.</a:t>
            </a:r>
            <a:endParaRPr lang="en-US" sz="3200" dirty="0"/>
          </a:p>
          <a:p>
            <a:endParaRPr lang="en-CN" sz="3200" u="sng" dirty="0"/>
          </a:p>
        </p:txBody>
      </p:sp>
      <p:sp>
        <p:nvSpPr>
          <p:cNvPr id="2" name="文本框 16">
            <a:extLst>
              <a:ext uri="{FF2B5EF4-FFF2-40B4-BE49-F238E27FC236}">
                <a16:creationId xmlns:a16="http://schemas.microsoft.com/office/drawing/2014/main" id="{B7AB3A5A-B5F0-FDA9-33EC-0F88B4B46356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89E2A-0BA9-9C24-3302-D1BA43D00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99" y="4844616"/>
            <a:ext cx="19264747" cy="4298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79D73-FC1A-2CD1-9FCD-40CD38E44586}"/>
              </a:ext>
            </a:extLst>
          </p:cNvPr>
          <p:cNvSpPr txBox="1"/>
          <p:nvPr/>
        </p:nvSpPr>
        <p:spPr>
          <a:xfrm>
            <a:off x="3466876" y="100920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1, learning hierarchical language structures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3F72F-3B8A-B431-BD13-774CC75E0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09C2301-6C62-2885-43EA-AA80F4DE3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4616FD5-DAA2-DA43-FDE7-8595E3697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13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FB3B14-84C4-C003-9FA9-72298C8400C6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63FA625-7FF7-A97F-7C44-BE5640B8F4F1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/>
              <a:t>Summary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97DF1EAF-F811-714F-8F19-274DE6FDCA13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B4CA07-1471-4373-BF39-2FE15131EF41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368209-326F-D190-B730-E8A34EB1E924}"/>
              </a:ext>
            </a:extLst>
          </p:cNvPr>
          <p:cNvSpPr txBox="1"/>
          <p:nvPr/>
        </p:nvSpPr>
        <p:spPr>
          <a:xfrm>
            <a:off x="1484966" y="2915419"/>
            <a:ext cx="177545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Transformers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encode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30521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89846-9DD0-C0B4-30C7-54A2D10A3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896E8C8-3701-F8B4-E4B1-EE1D1B45B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F1A3F26-E89C-EA03-678D-186B87456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14</a:t>
            </a:fld>
            <a:endParaRPr lang="zh-CN" alt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5B8EE6-55A5-53DE-AACF-CDEA85ED36A5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1BE6E34-F3BF-1F20-1572-CDE0838DB07F}"/>
              </a:ext>
            </a:extLst>
          </p:cNvPr>
          <p:cNvSpPr txBox="1"/>
          <p:nvPr/>
        </p:nvSpPr>
        <p:spPr>
          <a:xfrm>
            <a:off x="1484967" y="2235919"/>
            <a:ext cx="1770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B8EF27-1BBF-6CFA-0D32-13B30EDFC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586" y="3811979"/>
            <a:ext cx="3910564" cy="5631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FBCCEB1-C2AB-9598-24AF-68AA5B8C0959}"/>
              </a:ext>
            </a:extLst>
          </p:cNvPr>
          <p:cNvSpPr/>
          <p:nvPr/>
        </p:nvSpPr>
        <p:spPr>
          <a:xfrm>
            <a:off x="6103916" y="8397590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Grammar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D2FB3D-44BB-CE85-D903-A9A122194661}"/>
              </a:ext>
            </a:extLst>
          </p:cNvPr>
          <p:cNvSpPr/>
          <p:nvPr/>
        </p:nvSpPr>
        <p:spPr>
          <a:xfrm>
            <a:off x="6103916" y="6544579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Knowledge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985A5-96C6-0D44-444E-CA175ABF7132}"/>
              </a:ext>
            </a:extLst>
          </p:cNvPr>
          <p:cNvSpPr/>
          <p:nvPr/>
        </p:nvSpPr>
        <p:spPr>
          <a:xfrm>
            <a:off x="6103916" y="4649766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Reasoning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Solving</a:t>
            </a:r>
            <a:endParaRPr lang="en-CN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E4C98E2-F38C-52AA-0B5B-722EC4F21263}"/>
              </a:ext>
            </a:extLst>
          </p:cNvPr>
          <p:cNvSpPr/>
          <p:nvPr/>
        </p:nvSpPr>
        <p:spPr>
          <a:xfrm>
            <a:off x="5943599" y="6383394"/>
            <a:ext cx="2921330" cy="984454"/>
          </a:xfrm>
          <a:custGeom>
            <a:avLst/>
            <a:gdLst>
              <a:gd name="connsiteX0" fmla="*/ 0 w 2921330"/>
              <a:gd name="connsiteY0" fmla="*/ 164079 h 984454"/>
              <a:gd name="connsiteX1" fmla="*/ 164079 w 2921330"/>
              <a:gd name="connsiteY1" fmla="*/ 0 h 984454"/>
              <a:gd name="connsiteX2" fmla="*/ 734577 w 2921330"/>
              <a:gd name="connsiteY2" fmla="*/ 0 h 984454"/>
              <a:gd name="connsiteX3" fmla="*/ 1227280 w 2921330"/>
              <a:gd name="connsiteY3" fmla="*/ 0 h 984454"/>
              <a:gd name="connsiteX4" fmla="*/ 1694050 w 2921330"/>
              <a:gd name="connsiteY4" fmla="*/ 0 h 984454"/>
              <a:gd name="connsiteX5" fmla="*/ 2238617 w 2921330"/>
              <a:gd name="connsiteY5" fmla="*/ 0 h 984454"/>
              <a:gd name="connsiteX6" fmla="*/ 2757251 w 2921330"/>
              <a:gd name="connsiteY6" fmla="*/ 0 h 984454"/>
              <a:gd name="connsiteX7" fmla="*/ 2921330 w 2921330"/>
              <a:gd name="connsiteY7" fmla="*/ 164079 h 984454"/>
              <a:gd name="connsiteX8" fmla="*/ 2921330 w 2921330"/>
              <a:gd name="connsiteY8" fmla="*/ 492227 h 984454"/>
              <a:gd name="connsiteX9" fmla="*/ 2921330 w 2921330"/>
              <a:gd name="connsiteY9" fmla="*/ 820375 h 984454"/>
              <a:gd name="connsiteX10" fmla="*/ 2757251 w 2921330"/>
              <a:gd name="connsiteY10" fmla="*/ 984454 h 984454"/>
              <a:gd name="connsiteX11" fmla="*/ 2212685 w 2921330"/>
              <a:gd name="connsiteY11" fmla="*/ 984454 h 984454"/>
              <a:gd name="connsiteX12" fmla="*/ 1642187 w 2921330"/>
              <a:gd name="connsiteY12" fmla="*/ 984454 h 984454"/>
              <a:gd name="connsiteX13" fmla="*/ 1071689 w 2921330"/>
              <a:gd name="connsiteY13" fmla="*/ 984454 h 984454"/>
              <a:gd name="connsiteX14" fmla="*/ 164079 w 2921330"/>
              <a:gd name="connsiteY14" fmla="*/ 984454 h 984454"/>
              <a:gd name="connsiteX15" fmla="*/ 0 w 2921330"/>
              <a:gd name="connsiteY15" fmla="*/ 820375 h 984454"/>
              <a:gd name="connsiteX16" fmla="*/ 0 w 2921330"/>
              <a:gd name="connsiteY16" fmla="*/ 485664 h 984454"/>
              <a:gd name="connsiteX17" fmla="*/ 0 w 2921330"/>
              <a:gd name="connsiteY17" fmla="*/ 164079 h 98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21330" h="984454" extrusionOk="0">
                <a:moveTo>
                  <a:pt x="0" y="164079"/>
                </a:moveTo>
                <a:cubicBezTo>
                  <a:pt x="-6896" y="69207"/>
                  <a:pt x="52351" y="7923"/>
                  <a:pt x="164079" y="0"/>
                </a:cubicBezTo>
                <a:cubicBezTo>
                  <a:pt x="394976" y="-40996"/>
                  <a:pt x="551735" y="62349"/>
                  <a:pt x="734577" y="0"/>
                </a:cubicBezTo>
                <a:cubicBezTo>
                  <a:pt x="917419" y="-62349"/>
                  <a:pt x="997630" y="44674"/>
                  <a:pt x="1227280" y="0"/>
                </a:cubicBezTo>
                <a:cubicBezTo>
                  <a:pt x="1456930" y="-44674"/>
                  <a:pt x="1508046" y="33873"/>
                  <a:pt x="1694050" y="0"/>
                </a:cubicBezTo>
                <a:cubicBezTo>
                  <a:pt x="1880054" y="-33873"/>
                  <a:pt x="1977342" y="15008"/>
                  <a:pt x="2238617" y="0"/>
                </a:cubicBezTo>
                <a:cubicBezTo>
                  <a:pt x="2499892" y="-15008"/>
                  <a:pt x="2604697" y="33416"/>
                  <a:pt x="2757251" y="0"/>
                </a:cubicBezTo>
                <a:cubicBezTo>
                  <a:pt x="2852375" y="-7333"/>
                  <a:pt x="2905454" y="87412"/>
                  <a:pt x="2921330" y="164079"/>
                </a:cubicBezTo>
                <a:cubicBezTo>
                  <a:pt x="2947369" y="233164"/>
                  <a:pt x="2902109" y="347486"/>
                  <a:pt x="2921330" y="492227"/>
                </a:cubicBezTo>
                <a:cubicBezTo>
                  <a:pt x="2940551" y="636968"/>
                  <a:pt x="2882558" y="694014"/>
                  <a:pt x="2921330" y="820375"/>
                </a:cubicBezTo>
                <a:cubicBezTo>
                  <a:pt x="2910388" y="910367"/>
                  <a:pt x="2850195" y="978075"/>
                  <a:pt x="2757251" y="984454"/>
                </a:cubicBezTo>
                <a:cubicBezTo>
                  <a:pt x="2519624" y="1005761"/>
                  <a:pt x="2385489" y="920181"/>
                  <a:pt x="2212685" y="984454"/>
                </a:cubicBezTo>
                <a:cubicBezTo>
                  <a:pt x="2039881" y="1048727"/>
                  <a:pt x="1891777" y="983498"/>
                  <a:pt x="1642187" y="984454"/>
                </a:cubicBezTo>
                <a:cubicBezTo>
                  <a:pt x="1392597" y="985410"/>
                  <a:pt x="1291663" y="917581"/>
                  <a:pt x="1071689" y="984454"/>
                </a:cubicBezTo>
                <a:cubicBezTo>
                  <a:pt x="851715" y="1051327"/>
                  <a:pt x="426359" y="981240"/>
                  <a:pt x="164079" y="984454"/>
                </a:cubicBezTo>
                <a:cubicBezTo>
                  <a:pt x="68850" y="980110"/>
                  <a:pt x="-2575" y="907144"/>
                  <a:pt x="0" y="820375"/>
                </a:cubicBezTo>
                <a:cubicBezTo>
                  <a:pt x="-7650" y="692535"/>
                  <a:pt x="22172" y="636491"/>
                  <a:pt x="0" y="485664"/>
                </a:cubicBezTo>
                <a:cubicBezTo>
                  <a:pt x="-22172" y="334837"/>
                  <a:pt x="17970" y="307311"/>
                  <a:pt x="0" y="164079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4377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DCC1A-2E7D-06DD-BE51-4F2CF1C95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60FE8DE-EA2B-AE65-2818-B71938C07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C5DFB2F-4605-587A-A772-ED4F66EE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15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84B461-72C6-1675-38F7-26DECA262C39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6">
            <a:extLst>
              <a:ext uri="{FF2B5EF4-FFF2-40B4-BE49-F238E27FC236}">
                <a16:creationId xmlns:a16="http://schemas.microsoft.com/office/drawing/2014/main" id="{6B060587-092D-B830-AD85-21E0B582D4DC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36D9AF10-5DBF-10E9-AD4C-FF4B00B552C7}"/>
              </a:ext>
            </a:extLst>
          </p:cNvPr>
          <p:cNvSpPr/>
          <p:nvPr/>
        </p:nvSpPr>
        <p:spPr>
          <a:xfrm>
            <a:off x="950025" y="2165804"/>
            <a:ext cx="7469580" cy="1824306"/>
          </a:xfrm>
          <a:prstGeom prst="cloud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12246-64A2-4990-C421-B8198C9F23BF}"/>
              </a:ext>
            </a:extLst>
          </p:cNvPr>
          <p:cNvSpPr txBox="1"/>
          <p:nvPr/>
        </p:nvSpPr>
        <p:spPr>
          <a:xfrm>
            <a:off x="1502228" y="2679243"/>
            <a:ext cx="63651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Was</a:t>
            </a:r>
            <a:r>
              <a:rPr lang="zh-CN" altLang="en-US" sz="3200" dirty="0"/>
              <a:t> </a:t>
            </a:r>
            <a:r>
              <a:rPr lang="en-US" altLang="zh-CN" sz="3200" dirty="0"/>
              <a:t>Joe</a:t>
            </a:r>
            <a:r>
              <a:rPr lang="zh-CN" altLang="en-US" sz="3200" dirty="0"/>
              <a:t> </a:t>
            </a:r>
            <a:r>
              <a:rPr lang="en-US" altLang="zh-CN" sz="3200" dirty="0"/>
              <a:t>Biden</a:t>
            </a:r>
            <a:r>
              <a:rPr lang="zh-CN" altLang="en-US" sz="3200" dirty="0"/>
              <a:t> </a:t>
            </a:r>
            <a:r>
              <a:rPr lang="en-US" altLang="zh-CN" sz="3200" dirty="0"/>
              <a:t>born</a:t>
            </a:r>
            <a:r>
              <a:rPr lang="zh-CN" altLang="en-US" sz="3200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dirty="0"/>
              <a:t>an</a:t>
            </a:r>
            <a:r>
              <a:rPr lang="zh-CN" altLang="en-US" sz="3200" dirty="0"/>
              <a:t> </a:t>
            </a:r>
            <a:r>
              <a:rPr lang="en-US" altLang="zh-CN" sz="3200" dirty="0"/>
              <a:t>even</a:t>
            </a:r>
            <a:r>
              <a:rPr lang="zh-CN" altLang="en-US" sz="3200" dirty="0"/>
              <a:t> </a:t>
            </a:r>
            <a:r>
              <a:rPr lang="en-US" altLang="zh-CN" sz="3200" dirty="0"/>
              <a:t>year?</a:t>
            </a:r>
            <a:endParaRPr lang="en-CN" sz="3200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8680D-93F0-0A6B-B69C-06C783FC74AD}"/>
              </a:ext>
            </a:extLst>
          </p:cNvPr>
          <p:cNvSpPr txBox="1"/>
          <p:nvPr/>
        </p:nvSpPr>
        <p:spPr>
          <a:xfrm>
            <a:off x="1502227" y="4453757"/>
            <a:ext cx="1156062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LMs</a:t>
            </a:r>
            <a:r>
              <a:rPr lang="zh-CN" altLang="en-US" sz="3200" dirty="0"/>
              <a:t> </a:t>
            </a:r>
            <a:r>
              <a:rPr lang="en-US" altLang="zh-CN" sz="3200" dirty="0"/>
              <a:t>may</a:t>
            </a:r>
            <a:r>
              <a:rPr lang="zh-CN" altLang="en-US" sz="3200" dirty="0"/>
              <a:t> </a:t>
            </a:r>
            <a:r>
              <a:rPr lang="en-US" altLang="zh-CN" sz="3200" dirty="0"/>
              <a:t>answer:</a:t>
            </a:r>
          </a:p>
          <a:p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Incorrectly</a:t>
            </a:r>
            <a:r>
              <a:rPr lang="zh-CN" altLang="en-US" sz="3200" dirty="0"/>
              <a:t> </a:t>
            </a:r>
            <a:r>
              <a:rPr lang="en-US" altLang="zh-CN" sz="3200" dirty="0"/>
              <a:t>because</a:t>
            </a:r>
            <a:r>
              <a:rPr lang="zh-CN" altLang="en-US" sz="3200" dirty="0"/>
              <a:t> </a:t>
            </a:r>
            <a:r>
              <a:rPr lang="en-US" altLang="zh-CN" sz="3200" dirty="0"/>
              <a:t>it: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/>
              <a:t>Hasn’t</a:t>
            </a:r>
            <a:r>
              <a:rPr lang="zh-CN" altLang="en-US" sz="3200" dirty="0"/>
              <a:t> </a:t>
            </a:r>
            <a:r>
              <a:rPr lang="en-US" altLang="zh-CN" sz="3200" dirty="0"/>
              <a:t>seen</a:t>
            </a:r>
            <a:r>
              <a:rPr lang="zh-CN" altLang="en-US" sz="3200" dirty="0"/>
              <a:t> </a:t>
            </a:r>
            <a:r>
              <a:rPr lang="en-US" altLang="zh-CN" sz="3200" dirty="0"/>
              <a:t>Biden’s</a:t>
            </a:r>
            <a:r>
              <a:rPr lang="zh-CN" altLang="en-US" sz="3200" dirty="0"/>
              <a:t> </a:t>
            </a:r>
            <a:r>
              <a:rPr lang="en-US" altLang="zh-CN" sz="3200" dirty="0"/>
              <a:t>biography</a:t>
            </a:r>
            <a:r>
              <a:rPr lang="zh-CN" altLang="en-US" sz="3200" dirty="0"/>
              <a:t> </a:t>
            </a:r>
            <a:r>
              <a:rPr lang="en-US" altLang="zh-CN" sz="3200" dirty="0"/>
              <a:t>during</a:t>
            </a:r>
            <a:r>
              <a:rPr lang="zh-CN" altLang="en-US" sz="3200" dirty="0"/>
              <a:t> </a:t>
            </a:r>
            <a:r>
              <a:rPr lang="en-US" altLang="zh-CN" sz="3200" dirty="0"/>
              <a:t>pretraining.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not</a:t>
            </a:r>
            <a:r>
              <a:rPr lang="zh-CN" altLang="en-US" sz="3200" dirty="0"/>
              <a:t> </a:t>
            </a:r>
            <a:r>
              <a:rPr lang="en-US" altLang="zh-CN" sz="3200" dirty="0"/>
              <a:t>extract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knowledge</a:t>
            </a:r>
            <a:r>
              <a:rPr lang="zh-CN" altLang="en-US" sz="3200" dirty="0"/>
              <a:t> </a:t>
            </a:r>
            <a:r>
              <a:rPr lang="en-US" altLang="zh-CN" sz="3200" dirty="0"/>
              <a:t>about</a:t>
            </a:r>
            <a:r>
              <a:rPr lang="zh-CN" altLang="en-US" sz="3200" dirty="0"/>
              <a:t> </a:t>
            </a:r>
            <a:r>
              <a:rPr lang="en-US" altLang="zh-CN" sz="3200" dirty="0"/>
              <a:t>Biden.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/>
              <a:t>Do</a:t>
            </a:r>
            <a:r>
              <a:rPr lang="zh-CN" altLang="en-US" sz="3200" dirty="0"/>
              <a:t> </a:t>
            </a:r>
            <a:r>
              <a:rPr lang="en-US" altLang="zh-CN" sz="3200" dirty="0"/>
              <a:t>not</a:t>
            </a:r>
            <a:r>
              <a:rPr lang="zh-CN" altLang="en-US" sz="3200" dirty="0"/>
              <a:t> </a:t>
            </a:r>
            <a:r>
              <a:rPr lang="en-US" altLang="zh-CN" sz="3200" dirty="0"/>
              <a:t>understand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question.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Correctly</a:t>
            </a:r>
            <a:r>
              <a:rPr lang="zh-CN" altLang="en-US" sz="3200" dirty="0"/>
              <a:t> </a:t>
            </a:r>
            <a:r>
              <a:rPr lang="en-US" altLang="zh-CN" sz="3200" dirty="0"/>
              <a:t>because</a:t>
            </a:r>
            <a:r>
              <a:rPr lang="zh-CN" altLang="en-US" sz="3200" dirty="0"/>
              <a:t> </a:t>
            </a:r>
            <a:r>
              <a:rPr lang="en-US" altLang="zh-CN" sz="3200" dirty="0"/>
              <a:t>it: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>
                <a:solidFill>
                  <a:srgbClr val="C00000"/>
                </a:solidFill>
              </a:rPr>
              <a:t>Is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cheating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since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it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has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seen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the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question-answer</a:t>
            </a:r>
            <a:r>
              <a:rPr lang="zh-CN" altLang="en-US" sz="3200" dirty="0">
                <a:solidFill>
                  <a:srgbClr val="C00000"/>
                </a:solidFill>
              </a:rPr>
              <a:t> </a:t>
            </a:r>
            <a:r>
              <a:rPr lang="en-US" altLang="zh-CN" sz="3200" dirty="0">
                <a:solidFill>
                  <a:srgbClr val="C00000"/>
                </a:solidFill>
              </a:rPr>
              <a:t>pair.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Knows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Joe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Biden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understands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dirty="0">
                <a:solidFill>
                  <a:schemeClr val="accent6">
                    <a:lumMod val="75000"/>
                  </a:schemeClr>
                </a:solidFill>
              </a:rPr>
              <a:t>question.</a:t>
            </a:r>
          </a:p>
          <a:p>
            <a:pPr marL="1371600" lvl="2" indent="-457200">
              <a:buFont typeface="Wingdings" pitchFamily="2" charset="2"/>
              <a:buChar char="§"/>
            </a:pPr>
            <a:endParaRPr lang="en-CN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01621E-4565-5C2D-A2ED-6FA33E071F5A}"/>
              </a:ext>
            </a:extLst>
          </p:cNvPr>
          <p:cNvSpPr/>
          <p:nvPr/>
        </p:nvSpPr>
        <p:spPr>
          <a:xfrm>
            <a:off x="12540342" y="6044544"/>
            <a:ext cx="2600696" cy="36647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Storage</a:t>
            </a:r>
            <a:endParaRPr lang="en-C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FBDBFA-C6B9-E9F0-0A6A-C02FBD49257E}"/>
              </a:ext>
            </a:extLst>
          </p:cNvPr>
          <p:cNvSpPr/>
          <p:nvPr/>
        </p:nvSpPr>
        <p:spPr>
          <a:xfrm>
            <a:off x="12540342" y="6506730"/>
            <a:ext cx="2600696" cy="36647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Extraction</a:t>
            </a:r>
            <a:endParaRPr lang="en-C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0D7A0-D831-63BD-5D86-DBFE9BB674C6}"/>
              </a:ext>
            </a:extLst>
          </p:cNvPr>
          <p:cNvSpPr/>
          <p:nvPr/>
        </p:nvSpPr>
        <p:spPr>
          <a:xfrm>
            <a:off x="12540342" y="6980780"/>
            <a:ext cx="2600696" cy="36647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Knowledge</a:t>
            </a:r>
            <a:r>
              <a:rPr lang="zh-CN" altLang="en-US" dirty="0"/>
              <a:t> </a:t>
            </a:r>
            <a:r>
              <a:rPr lang="en-US" altLang="zh-CN" dirty="0"/>
              <a:t>Manipulation</a:t>
            </a:r>
            <a:endParaRPr lang="en-CN" dirty="0"/>
          </a:p>
        </p:txBody>
      </p:sp>
      <p:pic>
        <p:nvPicPr>
          <p:cNvPr id="7" name="Picture 6" descr="A green robot with a pen&#10;&#10;Description automatically generated">
            <a:extLst>
              <a:ext uri="{FF2B5EF4-FFF2-40B4-BE49-F238E27FC236}">
                <a16:creationId xmlns:a16="http://schemas.microsoft.com/office/drawing/2014/main" id="{77ABAE4B-F5A0-D9E8-8450-BB81C330F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382" y="2185879"/>
            <a:ext cx="1824306" cy="1824306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F72408-6BF6-54B3-4B80-4974B25B6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733" y="2285435"/>
            <a:ext cx="499609" cy="499609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DD02A2A4-22EC-C007-FFE4-76B024F0F5F0}"/>
              </a:ext>
            </a:extLst>
          </p:cNvPr>
          <p:cNvSpPr/>
          <p:nvPr/>
        </p:nvSpPr>
        <p:spPr>
          <a:xfrm>
            <a:off x="9260073" y="2781841"/>
            <a:ext cx="847106" cy="379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6758E1-21C0-4802-8FD4-97716DE9989A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3.1,  Knowledge Storage and Extraction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02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9FC26-B4D5-FE20-BA39-EEE3AA8DE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F76BCAE-2212-64B4-2325-9417A8B3D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42738A2-C053-9006-A183-EF16E42A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16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0792D2-6705-4BD5-4E1F-E8E8D0BEC179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6">
            <a:extLst>
              <a:ext uri="{FF2B5EF4-FFF2-40B4-BE49-F238E27FC236}">
                <a16:creationId xmlns:a16="http://schemas.microsoft.com/office/drawing/2014/main" id="{B1613F71-D5DA-5FC0-A042-E33014E0B8BA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24537-9228-F1AC-E577-DFC4404EB446}"/>
              </a:ext>
            </a:extLst>
          </p:cNvPr>
          <p:cNvSpPr txBox="1"/>
          <p:nvPr/>
        </p:nvSpPr>
        <p:spPr>
          <a:xfrm>
            <a:off x="1484967" y="2092126"/>
            <a:ext cx="8148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thetic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biography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N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C9CF68-D631-5856-C012-E437F35469AF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2000" dirty="0"/>
              <a:t>LLMs</a:t>
            </a:r>
            <a:r>
              <a:rPr lang="zh-CN" altLang="en-US" sz="2000" dirty="0"/>
              <a:t> </a:t>
            </a:r>
            <a:r>
              <a:rPr lang="en-US" altLang="zh-CN" sz="2000" dirty="0"/>
              <a:t>trained</a:t>
            </a:r>
            <a:r>
              <a:rPr lang="zh-CN" altLang="en-US" sz="2000" dirty="0"/>
              <a:t> </a:t>
            </a:r>
            <a:r>
              <a:rPr lang="en-US" altLang="zh-CN" sz="2000" dirty="0"/>
              <a:t>on</a:t>
            </a:r>
            <a:r>
              <a:rPr lang="zh-CN" altLang="en-US" sz="2000" dirty="0"/>
              <a:t> </a:t>
            </a:r>
            <a:r>
              <a:rPr lang="en-US" altLang="zh-CN" sz="2000" dirty="0"/>
              <a:t>web</a:t>
            </a:r>
            <a:r>
              <a:rPr lang="zh-CN" altLang="en-US" sz="2000" dirty="0"/>
              <a:t> </a:t>
            </a:r>
            <a:r>
              <a:rPr lang="en-US" altLang="zh-CN" sz="2000" dirty="0"/>
              <a:t>data</a:t>
            </a:r>
            <a:r>
              <a:rPr lang="zh-CN" altLang="en-US" sz="2000" dirty="0"/>
              <a:t> </a:t>
            </a:r>
            <a:r>
              <a:rPr lang="en-US" altLang="zh-CN" sz="2000" dirty="0"/>
              <a:t>may</a:t>
            </a:r>
            <a:r>
              <a:rPr lang="zh-CN" altLang="en-US" sz="2000" dirty="0"/>
              <a:t> </a:t>
            </a:r>
            <a:r>
              <a:rPr lang="en-US" altLang="zh-CN" sz="2000" dirty="0"/>
              <a:t>cheat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seeing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same</a:t>
            </a:r>
            <a:r>
              <a:rPr lang="zh-CN" altLang="en-US" sz="2000" dirty="0"/>
              <a:t> </a:t>
            </a:r>
            <a:r>
              <a:rPr lang="en-US" altLang="zh-CN" sz="2000" dirty="0"/>
              <a:t>question-answer</a:t>
            </a:r>
            <a:r>
              <a:rPr lang="zh-CN" altLang="en-US" sz="2000" dirty="0"/>
              <a:t> </a:t>
            </a:r>
            <a:r>
              <a:rPr lang="en-US" altLang="zh-CN" sz="2000" dirty="0"/>
              <a:t>pair.</a:t>
            </a:r>
            <a:endParaRPr lang="en-C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9CEEEC-B95E-4F92-3A10-90C5EEF0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511" y="3832881"/>
            <a:ext cx="13542999" cy="1810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AF912-F0B0-EADC-F01E-6451D5B04D3A}"/>
              </a:ext>
            </a:extLst>
          </p:cNvPr>
          <p:cNvSpPr txBox="1"/>
          <p:nvPr/>
        </p:nvSpPr>
        <p:spPr>
          <a:xfrm>
            <a:off x="1528511" y="6061534"/>
            <a:ext cx="1769181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N</a:t>
            </a:r>
            <a:r>
              <a:rPr lang="zh-CN" altLang="en-US" sz="3200" dirty="0"/>
              <a:t> </a:t>
            </a:r>
            <a:r>
              <a:rPr lang="en-US" altLang="zh-CN" sz="3200" dirty="0"/>
              <a:t>=</a:t>
            </a:r>
            <a:r>
              <a:rPr lang="zh-CN" altLang="en-US" sz="3200" dirty="0"/>
              <a:t> </a:t>
            </a:r>
            <a:r>
              <a:rPr lang="en-US" altLang="zh-CN" sz="3200" dirty="0"/>
              <a:t>100,</a:t>
            </a:r>
            <a:r>
              <a:rPr lang="zh-CN" altLang="en-US" sz="3200" dirty="0"/>
              <a:t> </a:t>
            </a:r>
            <a:r>
              <a:rPr lang="en-US" altLang="zh-CN" sz="3200" dirty="0"/>
              <a:t>000</a:t>
            </a:r>
            <a:r>
              <a:rPr lang="zh-CN" altLang="en-US" sz="3200" dirty="0"/>
              <a:t> </a:t>
            </a:r>
            <a:r>
              <a:rPr lang="en-US" altLang="zh-CN" sz="3200" u="sng" dirty="0"/>
              <a:t>generated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profiles</a:t>
            </a:r>
            <a:r>
              <a:rPr lang="zh-CN" altLang="en-US" sz="3200" u="sng" dirty="0"/>
              <a:t>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u="sng" dirty="0">
                <a:solidFill>
                  <a:schemeClr val="accent1"/>
                </a:solidFill>
              </a:rPr>
              <a:t>birth</a:t>
            </a:r>
            <a:r>
              <a:rPr lang="zh-CN" altLang="en-US" sz="3200" u="sng" dirty="0">
                <a:solidFill>
                  <a:schemeClr val="accent1"/>
                </a:solidFill>
              </a:rPr>
              <a:t> </a:t>
            </a:r>
            <a:r>
              <a:rPr lang="en-US" altLang="zh-CN" sz="3200" u="sng" dirty="0">
                <a:solidFill>
                  <a:schemeClr val="accent1"/>
                </a:solidFill>
              </a:rPr>
              <a:t>year</a:t>
            </a:r>
            <a:r>
              <a:rPr lang="en-US" altLang="zh-CN" sz="3200" dirty="0"/>
              <a:t>,</a:t>
            </a:r>
            <a:r>
              <a:rPr lang="zh-CN" altLang="en-US" sz="3200" dirty="0"/>
              <a:t> </a:t>
            </a:r>
            <a:r>
              <a:rPr lang="en-US" altLang="zh-CN" sz="3200" u="sng" dirty="0">
                <a:solidFill>
                  <a:schemeClr val="accent2"/>
                </a:solidFill>
              </a:rPr>
              <a:t>birth</a:t>
            </a:r>
            <a:r>
              <a:rPr lang="zh-CN" altLang="en-US" sz="3200" u="sng" dirty="0">
                <a:solidFill>
                  <a:schemeClr val="accent2"/>
                </a:solidFill>
              </a:rPr>
              <a:t> </a:t>
            </a:r>
            <a:r>
              <a:rPr lang="en-US" altLang="zh-CN" sz="3200" u="sng" dirty="0">
                <a:solidFill>
                  <a:schemeClr val="accent2"/>
                </a:solidFill>
              </a:rPr>
              <a:t>city</a:t>
            </a:r>
            <a:r>
              <a:rPr lang="en-US" altLang="zh-CN" sz="3200" dirty="0"/>
              <a:t>,</a:t>
            </a:r>
            <a:r>
              <a:rPr lang="zh-CN" altLang="en-US" sz="3200" dirty="0"/>
              <a:t> </a:t>
            </a:r>
            <a:r>
              <a:rPr lang="en-US" altLang="zh-CN" sz="3200" u="sng" dirty="0">
                <a:solidFill>
                  <a:schemeClr val="accent6"/>
                </a:solidFill>
              </a:rPr>
              <a:t>university</a:t>
            </a:r>
            <a:r>
              <a:rPr lang="en-US" altLang="zh-CN" sz="3200" dirty="0"/>
              <a:t>,</a:t>
            </a:r>
            <a:r>
              <a:rPr lang="zh-CN" altLang="en-US" sz="3200" dirty="0"/>
              <a:t> </a:t>
            </a:r>
            <a:r>
              <a:rPr lang="en-US" altLang="zh-CN" sz="3200" u="sng" dirty="0">
                <a:solidFill>
                  <a:srgbClr val="7030A0"/>
                </a:solidFill>
              </a:rPr>
              <a:t>major</a:t>
            </a:r>
            <a:r>
              <a:rPr lang="en-US" altLang="zh-CN" sz="3200" dirty="0"/>
              <a:t>,</a:t>
            </a:r>
            <a:r>
              <a:rPr lang="zh-CN" altLang="en-US" sz="3200" dirty="0"/>
              <a:t> </a:t>
            </a:r>
            <a:r>
              <a:rPr lang="en-US" altLang="zh-CN" sz="3200" u="sng" dirty="0">
                <a:solidFill>
                  <a:srgbClr val="00B0F0"/>
                </a:solidFill>
              </a:rPr>
              <a:t>company</a:t>
            </a:r>
            <a:r>
              <a:rPr lang="en-US" altLang="zh-CN" sz="3200" dirty="0"/>
              <a:t>,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u="sng" dirty="0">
                <a:solidFill>
                  <a:srgbClr val="EE72C7"/>
                </a:solidFill>
              </a:rPr>
              <a:t>work</a:t>
            </a:r>
            <a:r>
              <a:rPr lang="zh-CN" altLang="en-US" sz="3200" u="sng" dirty="0">
                <a:solidFill>
                  <a:srgbClr val="EE72C7"/>
                </a:solidFill>
              </a:rPr>
              <a:t> </a:t>
            </a:r>
            <a:r>
              <a:rPr lang="en-US" altLang="zh-CN" sz="3200" u="sng" dirty="0">
                <a:solidFill>
                  <a:srgbClr val="EE72C7"/>
                </a:solidFill>
              </a:rPr>
              <a:t>location</a:t>
            </a:r>
          </a:p>
          <a:p>
            <a:endParaRPr lang="en-US" sz="3200" u="sng" dirty="0">
              <a:solidFill>
                <a:srgbClr val="EE72C7"/>
              </a:solidFill>
            </a:endParaRPr>
          </a:p>
          <a:p>
            <a:r>
              <a:rPr lang="en-US" altLang="zh-CN" sz="3200" b="1" dirty="0"/>
              <a:t>Two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kinds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of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datasets:</a:t>
            </a:r>
            <a:r>
              <a:rPr lang="zh-CN" altLang="en-US" sz="3200" b="1" dirty="0"/>
              <a:t> </a:t>
            </a:r>
            <a:endParaRPr lang="en-US" altLang="zh-CN" sz="3200" b="1" dirty="0"/>
          </a:p>
          <a:p>
            <a:r>
              <a:rPr lang="en-US" altLang="zh-CN" sz="3200" dirty="0" err="1"/>
              <a:t>bioS</a:t>
            </a:r>
            <a:r>
              <a:rPr lang="zh-CN" altLang="en-US" sz="3200" dirty="0"/>
              <a:t> </a:t>
            </a:r>
            <a:r>
              <a:rPr lang="en-US" altLang="zh-CN" sz="3200" dirty="0"/>
              <a:t>(rule-based</a:t>
            </a:r>
            <a:r>
              <a:rPr lang="zh-CN" altLang="en-US" sz="3200" dirty="0"/>
              <a:t> </a:t>
            </a:r>
            <a:r>
              <a:rPr lang="en-US" altLang="zh-CN" sz="3200" dirty="0"/>
              <a:t>random</a:t>
            </a:r>
            <a:r>
              <a:rPr lang="zh-CN" altLang="en-US" sz="3200" dirty="0"/>
              <a:t> </a:t>
            </a:r>
            <a:r>
              <a:rPr lang="en-US" altLang="zh-CN" sz="3200" dirty="0"/>
              <a:t>choice</a:t>
            </a:r>
            <a:r>
              <a:rPr lang="zh-CN" altLang="en-US" sz="3200" dirty="0"/>
              <a:t>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predefined</a:t>
            </a:r>
            <a:r>
              <a:rPr lang="zh-CN" altLang="en-US" sz="3200" dirty="0"/>
              <a:t> </a:t>
            </a:r>
            <a:r>
              <a:rPr lang="en-US" altLang="zh-CN" sz="3200" dirty="0"/>
              <a:t>templates)</a:t>
            </a:r>
          </a:p>
          <a:p>
            <a:r>
              <a:rPr lang="en-US" altLang="zh-CN" sz="3200" dirty="0" err="1"/>
              <a:t>bioR</a:t>
            </a:r>
            <a:r>
              <a:rPr lang="zh-CN" altLang="en-US" sz="3200" dirty="0"/>
              <a:t> </a:t>
            </a:r>
            <a:r>
              <a:rPr lang="en-US" altLang="zh-CN" sz="3200" dirty="0"/>
              <a:t>(LLM-generated)</a:t>
            </a:r>
            <a:r>
              <a:rPr lang="zh-CN" altLang="en-US" sz="3200" dirty="0"/>
              <a:t> </a:t>
            </a:r>
            <a:endParaRPr lang="en-CN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F7CC41-B8F2-7BC4-EF1B-94B0A8891711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3.1,  Knowledge Storage and Extraction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5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16847-DB4B-483A-0CB4-DC0E63858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37E2D93-A124-CBC1-3A07-E5C11F1F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DD04AC-81A0-E801-AD5F-20549D9C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17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5B9873-CEF0-1A16-3C4A-CAD33FDAC236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6">
            <a:extLst>
              <a:ext uri="{FF2B5EF4-FFF2-40B4-BE49-F238E27FC236}">
                <a16:creationId xmlns:a16="http://schemas.microsoft.com/office/drawing/2014/main" id="{484A3067-B13C-61C7-C089-B9F3C9C1EBBA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4D1AF-9B51-9331-F28E-AFB1064F7845}"/>
              </a:ext>
            </a:extLst>
          </p:cNvPr>
          <p:cNvSpPr txBox="1"/>
          <p:nvPr/>
        </p:nvSpPr>
        <p:spPr>
          <a:xfrm>
            <a:off x="1484967" y="2092126"/>
            <a:ext cx="8148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endParaRPr lang="en-CN" sz="4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5A54B-E13E-7623-D0B6-181A56B2B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1" y="3487266"/>
            <a:ext cx="9045216" cy="4314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7A4F53-BED7-03DC-FAAD-B7E9EF04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72945" y="6343922"/>
            <a:ext cx="8756764" cy="14654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BF6EA0-1023-5C6F-104C-8046F6A9F841}"/>
              </a:ext>
            </a:extLst>
          </p:cNvPr>
          <p:cNvSpPr txBox="1"/>
          <p:nvPr/>
        </p:nvSpPr>
        <p:spPr>
          <a:xfrm>
            <a:off x="10038896" y="3671010"/>
            <a:ext cx="106450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dirty="0"/>
              <a:t>LMs</a:t>
            </a:r>
            <a:r>
              <a:rPr lang="zh-CN" altLang="en-US" sz="3200" dirty="0"/>
              <a:t> </a:t>
            </a:r>
            <a:r>
              <a:rPr lang="en-US" altLang="zh-CN" sz="3200" dirty="0"/>
              <a:t>trained</a:t>
            </a:r>
            <a:r>
              <a:rPr lang="zh-CN" altLang="en-US" sz="3200" dirty="0"/>
              <a:t>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Bio</a:t>
            </a:r>
            <a:r>
              <a:rPr lang="zh-CN" altLang="en-US" sz="3200" dirty="0"/>
              <a:t> </a:t>
            </a:r>
            <a:r>
              <a:rPr lang="en-US" altLang="zh-CN" sz="3200" dirty="0"/>
              <a:t>data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QA</a:t>
            </a:r>
            <a:r>
              <a:rPr lang="zh-CN" altLang="en-US" sz="3200" dirty="0"/>
              <a:t> </a:t>
            </a:r>
            <a:r>
              <a:rPr lang="en-US" altLang="zh-CN" sz="3200" dirty="0"/>
              <a:t>pair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extract</a:t>
            </a:r>
            <a:r>
              <a:rPr lang="zh-CN" altLang="en-US" sz="3200" dirty="0"/>
              <a:t> </a:t>
            </a:r>
            <a:r>
              <a:rPr lang="en-US" altLang="zh-CN" sz="3200" dirty="0"/>
              <a:t>knowledge</a:t>
            </a:r>
            <a:r>
              <a:rPr lang="zh-CN" altLang="en-US" sz="3200" dirty="0"/>
              <a:t> </a:t>
            </a:r>
            <a:r>
              <a:rPr lang="en-US" altLang="zh-CN" sz="3200" dirty="0"/>
              <a:t>if</a:t>
            </a:r>
          </a:p>
          <a:p>
            <a:endParaRPr lang="en-US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They</a:t>
            </a:r>
            <a:r>
              <a:rPr lang="zh-CN" altLang="en-US" sz="3200" dirty="0"/>
              <a:t> </a:t>
            </a:r>
            <a:r>
              <a:rPr lang="en-US" altLang="zh-CN" sz="3200" dirty="0"/>
              <a:t>behave</a:t>
            </a:r>
            <a:r>
              <a:rPr lang="zh-CN" altLang="en-US" sz="3200" dirty="0"/>
              <a:t> </a:t>
            </a:r>
            <a:r>
              <a:rPr lang="en-US" altLang="zh-CN" sz="3200" dirty="0"/>
              <a:t>well</a:t>
            </a:r>
            <a:r>
              <a:rPr lang="zh-CN" altLang="en-US" sz="3200" dirty="0"/>
              <a:t> </a:t>
            </a:r>
            <a:r>
              <a:rPr lang="en-US" altLang="zh-CN" sz="3200" dirty="0"/>
              <a:t>on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QA</a:t>
            </a:r>
            <a:r>
              <a:rPr lang="zh-CN" altLang="en-US" sz="3200" dirty="0"/>
              <a:t> </a:t>
            </a:r>
            <a:r>
              <a:rPr lang="en-US" altLang="zh-CN" sz="3200" dirty="0"/>
              <a:t>test</a:t>
            </a:r>
            <a:r>
              <a:rPr lang="zh-CN" altLang="en-US" sz="3200" dirty="0"/>
              <a:t> </a:t>
            </a:r>
            <a:r>
              <a:rPr lang="en-US" altLang="zh-CN" sz="3200" dirty="0"/>
              <a:t>set</a:t>
            </a:r>
            <a:endParaRPr lang="en-CN" sz="3200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B84AA849-22AB-71A2-D211-CAF12221D2E3}"/>
              </a:ext>
            </a:extLst>
          </p:cNvPr>
          <p:cNvSpPr/>
          <p:nvPr/>
        </p:nvSpPr>
        <p:spPr>
          <a:xfrm>
            <a:off x="9779474" y="6886854"/>
            <a:ext cx="847106" cy="379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26676E-441C-0DCD-5EC0-9978B71EEEF8}"/>
              </a:ext>
            </a:extLst>
          </p:cNvPr>
          <p:cNvSpPr txBox="1"/>
          <p:nvPr/>
        </p:nvSpPr>
        <p:spPr>
          <a:xfrm>
            <a:off x="9695148" y="5988377"/>
            <a:ext cx="1015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Split</a:t>
            </a:r>
            <a:endParaRPr lang="en-CN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928D15-9B82-D471-8C9A-1A73DE5F1838}"/>
              </a:ext>
            </a:extLst>
          </p:cNvPr>
          <p:cNvSpPr txBox="1"/>
          <p:nvPr/>
        </p:nvSpPr>
        <p:spPr>
          <a:xfrm>
            <a:off x="3129084" y="8028388"/>
            <a:ext cx="3964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Bio</a:t>
            </a:r>
            <a:r>
              <a:rPr lang="zh-CN" altLang="en-US" sz="3200" dirty="0"/>
              <a:t> </a:t>
            </a:r>
            <a:r>
              <a:rPr lang="en-US" altLang="zh-CN" sz="3200" dirty="0"/>
              <a:t>data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QA</a:t>
            </a:r>
            <a:r>
              <a:rPr lang="zh-CN" altLang="en-US" sz="3200" dirty="0"/>
              <a:t> </a:t>
            </a:r>
            <a:r>
              <a:rPr lang="en-US" altLang="zh-CN" sz="3200" dirty="0"/>
              <a:t>pair</a:t>
            </a:r>
            <a:r>
              <a:rPr lang="zh-CN" altLang="en-US" sz="3200" dirty="0"/>
              <a:t> </a:t>
            </a:r>
            <a:endParaRPr lang="en-CN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F3CD61-D4CF-74FB-690E-BF486B1A0CE8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3.1,  Knowledge Storage and Extraction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0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99AE9-574B-60C4-BCE9-174290CC9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D90942C-EE4B-7296-B1A8-09A6481A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2F67DF1-9779-F80E-7700-3022451E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18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3B6051-DF11-2353-DF35-C44C131157B5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6">
            <a:extLst>
              <a:ext uri="{FF2B5EF4-FFF2-40B4-BE49-F238E27FC236}">
                <a16:creationId xmlns:a16="http://schemas.microsoft.com/office/drawing/2014/main" id="{D223DADE-71F6-B210-4DAA-C1E7581ED0BF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4A19D-5EDE-CA06-0446-87683A0797FA}"/>
              </a:ext>
            </a:extLst>
          </p:cNvPr>
          <p:cNvSpPr txBox="1"/>
          <p:nvPr/>
        </p:nvSpPr>
        <p:spPr>
          <a:xfrm>
            <a:off x="1484967" y="2092126"/>
            <a:ext cx="8148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Mixed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training</a:t>
            </a:r>
            <a:endParaRPr lang="en-CN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B4288-D45D-CDE5-0987-68FEE41EF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179" y="3872228"/>
            <a:ext cx="5729781" cy="20855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501A99-1580-0B96-69FB-C3849E537FC2}"/>
              </a:ext>
            </a:extLst>
          </p:cNvPr>
          <p:cNvSpPr txBox="1"/>
          <p:nvPr/>
        </p:nvSpPr>
        <p:spPr>
          <a:xfrm>
            <a:off x="1484967" y="3609059"/>
            <a:ext cx="128604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Findings</a:t>
            </a:r>
          </a:p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LMs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answer</a:t>
            </a:r>
            <a:r>
              <a:rPr lang="zh-CN" altLang="en-US" sz="3200" dirty="0"/>
              <a:t> </a:t>
            </a:r>
            <a:r>
              <a:rPr lang="en-US" altLang="zh-CN" sz="3200" dirty="0"/>
              <a:t>QA</a:t>
            </a:r>
            <a:r>
              <a:rPr lang="zh-CN" altLang="en-US" sz="3200" dirty="0"/>
              <a:t> </a:t>
            </a:r>
            <a:r>
              <a:rPr lang="en-US" altLang="zh-CN" sz="3200" dirty="0"/>
              <a:t>pairs</a:t>
            </a:r>
            <a:r>
              <a:rPr lang="zh-CN" altLang="en-US" sz="3200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test</a:t>
            </a:r>
            <a:r>
              <a:rPr lang="zh-CN" altLang="en-US" sz="3200" dirty="0"/>
              <a:t> </a:t>
            </a:r>
            <a:r>
              <a:rPr lang="en-US" altLang="zh-CN" sz="3200" dirty="0"/>
              <a:t>set</a:t>
            </a:r>
            <a:r>
              <a:rPr lang="zh-CN" altLang="en-US" sz="3200" dirty="0"/>
              <a:t> </a:t>
            </a:r>
            <a:r>
              <a:rPr lang="en-US" altLang="zh-CN" sz="3200" dirty="0"/>
              <a:t>accurately.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learning</a:t>
            </a:r>
            <a:r>
              <a:rPr lang="zh-CN" altLang="en-US" sz="3200" dirty="0"/>
              <a:t> </a:t>
            </a:r>
            <a:r>
              <a:rPr lang="en-US" altLang="zh-CN" sz="3200" dirty="0"/>
              <a:t>behavior</a:t>
            </a:r>
            <a:r>
              <a:rPr lang="zh-CN" altLang="en-US" sz="3200" dirty="0"/>
              <a:t> </a:t>
            </a:r>
            <a:r>
              <a:rPr lang="en-US" altLang="zh-CN" sz="3200" dirty="0"/>
              <a:t>pattern:</a:t>
            </a:r>
            <a:r>
              <a:rPr lang="zh-CN" altLang="en-US" sz="3200" dirty="0"/>
              <a:t> </a:t>
            </a:r>
            <a:endParaRPr lang="en-US" altLang="zh-CN" sz="3200" dirty="0"/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/>
              <a:t>How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answer</a:t>
            </a:r>
            <a:r>
              <a:rPr lang="zh-CN" altLang="en-US" sz="3200" dirty="0"/>
              <a:t> </a:t>
            </a:r>
            <a:r>
              <a:rPr lang="en-US" altLang="zh-CN" sz="3200" dirty="0"/>
              <a:t>in-domain</a:t>
            </a:r>
            <a:r>
              <a:rPr lang="zh-CN" altLang="en-US" sz="3200" dirty="0"/>
              <a:t> </a:t>
            </a:r>
            <a:r>
              <a:rPr lang="en-US" altLang="zh-CN" sz="3200" dirty="0"/>
              <a:t>QA.</a:t>
            </a:r>
            <a:r>
              <a:rPr lang="zh-CN" altLang="en-US" sz="3200" dirty="0"/>
              <a:t> </a:t>
            </a:r>
            <a:r>
              <a:rPr lang="en-US" altLang="zh-CN" sz="3200" b="1" dirty="0"/>
              <a:t>(Rote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learning)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/>
              <a:t>How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learn</a:t>
            </a:r>
            <a:r>
              <a:rPr lang="zh-CN" altLang="en-US" sz="3200" dirty="0"/>
              <a:t> </a:t>
            </a:r>
            <a:r>
              <a:rPr lang="en-US" altLang="zh-CN" sz="3200" dirty="0"/>
              <a:t>in-domain</a:t>
            </a:r>
            <a:r>
              <a:rPr lang="zh-CN" altLang="en-US" sz="3200" dirty="0"/>
              <a:t> </a:t>
            </a:r>
            <a:r>
              <a:rPr lang="en-US" altLang="zh-CN" sz="3200" dirty="0"/>
              <a:t>Bio.</a:t>
            </a:r>
            <a:r>
              <a:rPr lang="zh-CN" altLang="en-US" sz="3200" dirty="0"/>
              <a:t> </a:t>
            </a:r>
            <a:r>
              <a:rPr lang="en-US" altLang="zh-CN" sz="3200" b="1" dirty="0"/>
              <a:t>(Knowledge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understanding)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/>
              <a:t>How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extend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out-of-domain</a:t>
            </a:r>
            <a:r>
              <a:rPr lang="zh-CN" altLang="en-US" sz="3200" dirty="0"/>
              <a:t> </a:t>
            </a:r>
            <a:r>
              <a:rPr lang="en-US" altLang="zh-CN" sz="3200" dirty="0"/>
              <a:t>Bio.</a:t>
            </a:r>
            <a:r>
              <a:rPr lang="zh-CN" altLang="en-US" sz="3200" dirty="0"/>
              <a:t> </a:t>
            </a:r>
            <a:r>
              <a:rPr lang="en-US" altLang="zh-CN" sz="3200" b="1" dirty="0"/>
              <a:t>(Knowledge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extension)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dirty="0"/>
              <a:t>How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answer</a:t>
            </a:r>
            <a:r>
              <a:rPr lang="zh-CN" altLang="en-US" sz="3200" dirty="0"/>
              <a:t> </a:t>
            </a:r>
            <a:r>
              <a:rPr lang="en-US" altLang="zh-CN" sz="3200" dirty="0"/>
              <a:t>out-of-domain</a:t>
            </a:r>
            <a:r>
              <a:rPr lang="zh-CN" altLang="en-US" sz="3200" dirty="0"/>
              <a:t> </a:t>
            </a:r>
            <a:r>
              <a:rPr lang="en-US" altLang="zh-CN" sz="3200" dirty="0"/>
              <a:t>questions.</a:t>
            </a:r>
            <a:r>
              <a:rPr lang="zh-CN" altLang="en-US" sz="3200" dirty="0"/>
              <a:t> </a:t>
            </a:r>
            <a:r>
              <a:rPr lang="en-US" altLang="zh-CN" sz="3200" b="1" dirty="0"/>
              <a:t>(Generalization)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980CF2-DED2-C169-AF9F-013FF7C10A28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Combine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Bio</a:t>
            </a:r>
            <a:r>
              <a:rPr lang="zh-CN" altLang="en-US" sz="2000" dirty="0"/>
              <a:t> </a:t>
            </a:r>
            <a:r>
              <a:rPr lang="en-US" altLang="zh-CN" sz="2000" dirty="0"/>
              <a:t>data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QA</a:t>
            </a:r>
            <a:r>
              <a:rPr lang="zh-CN" altLang="en-US" sz="2000" dirty="0"/>
              <a:t> </a:t>
            </a:r>
            <a:r>
              <a:rPr lang="en-US" altLang="zh-CN" sz="2000" dirty="0"/>
              <a:t>pair</a:t>
            </a:r>
            <a:r>
              <a:rPr lang="zh-CN" altLang="en-US" sz="2000" dirty="0"/>
              <a:t> </a:t>
            </a:r>
            <a:r>
              <a:rPr lang="en-US" altLang="zh-CN" sz="2000" dirty="0"/>
              <a:t>data</a:t>
            </a:r>
            <a:r>
              <a:rPr lang="zh-CN" altLang="en-US" sz="2000" dirty="0"/>
              <a:t> </a:t>
            </a:r>
            <a:r>
              <a:rPr lang="en-US" altLang="zh-CN" sz="2000" dirty="0"/>
              <a:t>together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pretraining</a:t>
            </a:r>
            <a:endParaRPr lang="en-CN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107E43-3D40-8B4B-C1FF-861C24011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179" y="6093283"/>
            <a:ext cx="5857102" cy="361637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0D1E705-C55B-47E0-EE4C-53EA73F79CFB}"/>
              </a:ext>
            </a:extLst>
          </p:cNvPr>
          <p:cNvCxnSpPr>
            <a:cxnSpLocks/>
          </p:cNvCxnSpPr>
          <p:nvPr/>
        </p:nvCxnSpPr>
        <p:spPr>
          <a:xfrm>
            <a:off x="11019099" y="6342927"/>
            <a:ext cx="5162309" cy="2411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1570D12-CE3F-E5B3-7E3C-FD82A50C0604}"/>
              </a:ext>
            </a:extLst>
          </p:cNvPr>
          <p:cNvCxnSpPr>
            <a:cxnSpLocks/>
          </p:cNvCxnSpPr>
          <p:nvPr/>
        </p:nvCxnSpPr>
        <p:spPr>
          <a:xfrm flipV="1">
            <a:off x="12477509" y="6719573"/>
            <a:ext cx="3810000" cy="1905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A773053-BC91-25EA-4188-71AE3BAA25CD}"/>
              </a:ext>
            </a:extLst>
          </p:cNvPr>
          <p:cNvCxnSpPr>
            <a:cxnSpLocks/>
          </p:cNvCxnSpPr>
          <p:nvPr/>
        </p:nvCxnSpPr>
        <p:spPr>
          <a:xfrm flipV="1">
            <a:off x="13831747" y="6719573"/>
            <a:ext cx="4050983" cy="5840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B57D8F-2898-AC47-8597-E6F79496C2B7}"/>
              </a:ext>
            </a:extLst>
          </p:cNvPr>
          <p:cNvCxnSpPr>
            <a:cxnSpLocks/>
          </p:cNvCxnSpPr>
          <p:nvPr/>
        </p:nvCxnSpPr>
        <p:spPr>
          <a:xfrm flipV="1">
            <a:off x="13394261" y="6784181"/>
            <a:ext cx="5229405" cy="10869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F0C36B9-E8DD-0C7C-7B6C-E8CBE0E79704}"/>
              </a:ext>
            </a:extLst>
          </p:cNvPr>
          <p:cNvSpPr txBox="1"/>
          <p:nvPr/>
        </p:nvSpPr>
        <p:spPr>
          <a:xfrm>
            <a:off x="2453968" y="8564209"/>
            <a:ext cx="59955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2000" b="1" dirty="0"/>
              <a:t>Bio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accuracy:</a:t>
            </a:r>
            <a:r>
              <a:rPr lang="zh-CN" altLang="en-US" sz="2000" b="1" dirty="0"/>
              <a:t> </a:t>
            </a:r>
            <a:r>
              <a:rPr lang="en-US" altLang="zh-CN" sz="2000" dirty="0"/>
              <a:t>knowledge</a:t>
            </a:r>
            <a:r>
              <a:rPr lang="zh-CN" altLang="en-US" sz="2000" dirty="0"/>
              <a:t> </a:t>
            </a:r>
            <a:r>
              <a:rPr lang="en-US" altLang="zh-CN" sz="2000" dirty="0"/>
              <a:t>storage</a:t>
            </a:r>
            <a:r>
              <a:rPr lang="zh-CN" altLang="en-US" sz="2000" dirty="0"/>
              <a:t> </a:t>
            </a:r>
            <a:r>
              <a:rPr lang="en-US" altLang="zh-CN" sz="2000" dirty="0"/>
              <a:t>ability.</a:t>
            </a:r>
            <a:r>
              <a:rPr lang="zh-CN" altLang="en-US" sz="2000" dirty="0"/>
              <a:t> </a:t>
            </a:r>
            <a:endParaRPr lang="en-US" altLang="zh-CN" sz="2000" dirty="0"/>
          </a:p>
          <a:p>
            <a:r>
              <a:rPr lang="en-US" altLang="zh-CN" sz="2000" b="1" dirty="0"/>
              <a:t>QA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accuracy:</a:t>
            </a:r>
            <a:r>
              <a:rPr lang="zh-CN" altLang="en-US" sz="2000" b="1" dirty="0"/>
              <a:t> </a:t>
            </a:r>
            <a:r>
              <a:rPr lang="en-US" altLang="zh-CN" sz="2000" dirty="0"/>
              <a:t>knowledge</a:t>
            </a:r>
            <a:r>
              <a:rPr lang="zh-CN" altLang="en-US" sz="2000" dirty="0"/>
              <a:t> </a:t>
            </a:r>
            <a:r>
              <a:rPr lang="en-US" altLang="zh-CN" sz="2000" dirty="0"/>
              <a:t>extraction</a:t>
            </a:r>
            <a:r>
              <a:rPr lang="zh-CN" altLang="en-US" sz="2000" dirty="0"/>
              <a:t> </a:t>
            </a:r>
            <a:r>
              <a:rPr lang="en-US" altLang="zh-CN" sz="2000" dirty="0"/>
              <a:t>ability.</a:t>
            </a:r>
            <a:endParaRPr lang="en-CN" altLang="zh-CN" sz="2000" dirty="0"/>
          </a:p>
          <a:p>
            <a:r>
              <a:rPr lang="en-CN" altLang="zh-CN" sz="2000" b="1" dirty="0"/>
              <a:t>In</a:t>
            </a:r>
            <a:r>
              <a:rPr lang="en-US" altLang="zh-CN" sz="2000" b="1" dirty="0"/>
              <a:t>-domain:</a:t>
            </a:r>
            <a:r>
              <a:rPr lang="zh-CN" altLang="en-US" sz="2000" b="1" dirty="0"/>
              <a:t> </a:t>
            </a:r>
            <a:r>
              <a:rPr lang="en-US" altLang="zh-CN" sz="2000" dirty="0"/>
              <a:t>name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included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training</a:t>
            </a:r>
            <a:r>
              <a:rPr lang="zh-CN" altLang="en-US" sz="2000" dirty="0"/>
              <a:t> </a:t>
            </a:r>
            <a:r>
              <a:rPr lang="en-US" altLang="zh-CN" sz="2000" dirty="0"/>
              <a:t>QA</a:t>
            </a:r>
            <a:r>
              <a:rPr lang="zh-CN" altLang="en-US" sz="2000" dirty="0"/>
              <a:t> </a:t>
            </a:r>
            <a:r>
              <a:rPr lang="en-US" altLang="zh-CN" sz="2000" dirty="0"/>
              <a:t>pair</a:t>
            </a:r>
          </a:p>
          <a:p>
            <a:r>
              <a:rPr lang="en-US" altLang="zh-CN" sz="2000" b="1" dirty="0"/>
              <a:t>Out-of-domain:</a:t>
            </a:r>
            <a:r>
              <a:rPr lang="zh-CN" altLang="en-US" sz="2000" b="1" dirty="0"/>
              <a:t> </a:t>
            </a:r>
            <a:r>
              <a:rPr lang="en-US" altLang="zh-CN" sz="2000" dirty="0"/>
              <a:t>name</a:t>
            </a:r>
            <a:r>
              <a:rPr lang="zh-CN" altLang="en-US" sz="2000" dirty="0"/>
              <a:t> </a:t>
            </a:r>
            <a:r>
              <a:rPr lang="en-US" altLang="zh-CN" sz="2000" dirty="0"/>
              <a:t>only</a:t>
            </a:r>
            <a:r>
              <a:rPr lang="zh-CN" altLang="en-US" sz="2000" dirty="0"/>
              <a:t> </a:t>
            </a:r>
            <a:r>
              <a:rPr lang="en-US" altLang="zh-CN" sz="2000" dirty="0"/>
              <a:t>occurs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test</a:t>
            </a:r>
            <a:r>
              <a:rPr lang="zh-CN" altLang="en-US" sz="2000" dirty="0"/>
              <a:t> </a:t>
            </a:r>
            <a:r>
              <a:rPr lang="en-US" altLang="zh-CN" sz="2000" dirty="0"/>
              <a:t>QA</a:t>
            </a:r>
            <a:r>
              <a:rPr lang="zh-CN" altLang="en-US" sz="2000" dirty="0"/>
              <a:t> </a:t>
            </a:r>
            <a:r>
              <a:rPr lang="en-US" altLang="zh-CN" sz="2000" dirty="0"/>
              <a:t>pair</a:t>
            </a:r>
            <a:endParaRPr lang="en-CN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F1D71E-7035-C41E-919B-36525615EA01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3.1,  Knowledge Storage and Extraction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6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84098-672F-2C17-9622-ABB07B372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653F590-6B61-E123-B6C7-11027B10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9000"/>
                    </a14:imgEffect>
                    <a14:imgEffect>
                      <a14:saturation sat="169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8287" y="3752592"/>
            <a:ext cx="9761672" cy="5806909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F00E783-3BF5-E7A3-546B-68DE409E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62DE95C-C376-DBD9-6D9C-9B7B3A69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19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CCCA2D-8492-8DBE-9B7A-7F3C77AD5A8F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E7F4EB4-9FDB-99BB-B481-E540C18833A8}"/>
              </a:ext>
            </a:extLst>
          </p:cNvPr>
          <p:cNvSpPr txBox="1"/>
          <p:nvPr/>
        </p:nvSpPr>
        <p:spPr>
          <a:xfrm>
            <a:off x="1484967" y="2092126"/>
            <a:ext cx="10054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Pretrain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Bio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and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finetune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with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QA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pairs</a:t>
            </a:r>
            <a:endParaRPr lang="en-CN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3BC1E-79D8-46E4-D65D-98709963929F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Two-stage</a:t>
            </a:r>
            <a:r>
              <a:rPr lang="zh-CN" altLang="en-US" sz="2000" dirty="0"/>
              <a:t> </a:t>
            </a:r>
            <a:r>
              <a:rPr lang="en-US" altLang="zh-CN" sz="2000" dirty="0"/>
              <a:t>training:</a:t>
            </a:r>
            <a:r>
              <a:rPr lang="zh-CN" altLang="en-US" sz="2000" dirty="0"/>
              <a:t> </a:t>
            </a:r>
            <a:r>
              <a:rPr lang="en-US" altLang="zh-CN" sz="2000" dirty="0"/>
              <a:t>pretrain</a:t>
            </a:r>
            <a:r>
              <a:rPr lang="zh-CN" altLang="en-US" sz="2000" dirty="0"/>
              <a:t> </a:t>
            </a:r>
            <a:r>
              <a:rPr lang="en-US" altLang="zh-CN" sz="2000" dirty="0"/>
              <a:t>first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finetune</a:t>
            </a:r>
            <a:endParaRPr lang="en-CN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4EF37-F4BE-C33A-FB4D-A9540AC53087}"/>
              </a:ext>
            </a:extLst>
          </p:cNvPr>
          <p:cNvSpPr txBox="1"/>
          <p:nvPr/>
        </p:nvSpPr>
        <p:spPr>
          <a:xfrm>
            <a:off x="1484967" y="3609059"/>
            <a:ext cx="114278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Findings</a:t>
            </a:r>
          </a:p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LMs</a:t>
            </a:r>
            <a:r>
              <a:rPr lang="zh-CN" altLang="en-US" sz="3200" dirty="0"/>
              <a:t> </a:t>
            </a:r>
            <a:r>
              <a:rPr lang="en-US" altLang="zh-CN" sz="3200" dirty="0"/>
              <a:t>fail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answer</a:t>
            </a:r>
            <a:r>
              <a:rPr lang="zh-CN" altLang="en-US" sz="3200" dirty="0"/>
              <a:t> </a:t>
            </a:r>
            <a:r>
              <a:rPr lang="en-US" altLang="zh-CN" sz="3200" dirty="0"/>
              <a:t>out-of-domain</a:t>
            </a:r>
            <a:r>
              <a:rPr lang="zh-CN" altLang="en-US" sz="3200" dirty="0"/>
              <a:t> </a:t>
            </a:r>
            <a:r>
              <a:rPr lang="en-US" altLang="zh-CN" sz="3200" dirty="0"/>
              <a:t>questions</a:t>
            </a:r>
            <a:r>
              <a:rPr lang="zh-CN" altLang="en-US" sz="3200" dirty="0"/>
              <a:t> </a:t>
            </a:r>
            <a:r>
              <a:rPr lang="en-US" altLang="zh-CN" sz="3200" dirty="0"/>
              <a:t>(regarding</a:t>
            </a:r>
            <a:r>
              <a:rPr lang="zh-CN" altLang="en-US" sz="3200" dirty="0"/>
              <a:t> </a:t>
            </a:r>
            <a:r>
              <a:rPr lang="en-US" altLang="zh-CN" sz="3200" dirty="0"/>
              <a:t>any</a:t>
            </a:r>
            <a:r>
              <a:rPr lang="zh-CN" altLang="en-US" sz="3200" dirty="0"/>
              <a:t> </a:t>
            </a:r>
            <a:r>
              <a:rPr lang="en-US" altLang="zh-CN" sz="3200" dirty="0"/>
              <a:t>model</a:t>
            </a:r>
            <a:r>
              <a:rPr lang="zh-CN" altLang="en-US" sz="3200" dirty="0"/>
              <a:t> </a:t>
            </a:r>
            <a:r>
              <a:rPr lang="en-US" altLang="zh-CN" sz="3200" dirty="0"/>
              <a:t>size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finetuning</a:t>
            </a:r>
            <a:r>
              <a:rPr lang="zh-CN" altLang="en-US" sz="3200" dirty="0"/>
              <a:t> </a:t>
            </a:r>
            <a:r>
              <a:rPr lang="en-US" altLang="zh-CN" sz="3200" dirty="0"/>
              <a:t>method).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Data</a:t>
            </a:r>
            <a:r>
              <a:rPr lang="zh-CN" altLang="en-US" sz="3200" dirty="0"/>
              <a:t> </a:t>
            </a:r>
            <a:r>
              <a:rPr lang="en-US" altLang="zh-CN" sz="3200" dirty="0"/>
              <a:t>augmentation</a:t>
            </a:r>
            <a:r>
              <a:rPr lang="zh-CN" altLang="en-US" sz="3200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dirty="0"/>
              <a:t>pretraining</a:t>
            </a:r>
            <a:r>
              <a:rPr lang="zh-CN" altLang="en-US" sz="3200" dirty="0"/>
              <a:t> </a:t>
            </a:r>
            <a:r>
              <a:rPr lang="en-US" altLang="zh-CN" sz="3200" dirty="0"/>
              <a:t>helps</a:t>
            </a:r>
            <a:r>
              <a:rPr lang="zh-CN" altLang="en-US" sz="3200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dirty="0"/>
              <a:t>knowledge</a:t>
            </a:r>
            <a:r>
              <a:rPr lang="zh-CN" altLang="en-US" sz="3200" dirty="0"/>
              <a:t> </a:t>
            </a:r>
            <a:r>
              <a:rPr lang="en-US" altLang="zh-CN" sz="3200" dirty="0"/>
              <a:t>storage</a:t>
            </a:r>
            <a:r>
              <a:rPr lang="zh-CN" altLang="en-US" sz="3200" dirty="0"/>
              <a:t> </a:t>
            </a:r>
            <a:r>
              <a:rPr lang="en-US" altLang="zh-CN" sz="3200" dirty="0"/>
              <a:t>(knowledge</a:t>
            </a:r>
            <a:r>
              <a:rPr lang="zh-CN" altLang="en-US" sz="3200" dirty="0"/>
              <a:t> </a:t>
            </a:r>
            <a:r>
              <a:rPr lang="en-US" altLang="zh-CN" sz="3200" dirty="0"/>
              <a:t>must</a:t>
            </a:r>
            <a:r>
              <a:rPr lang="zh-CN" altLang="en-US" sz="3200" dirty="0"/>
              <a:t> </a:t>
            </a:r>
            <a:r>
              <a:rPr lang="en-US" altLang="zh-CN" sz="3200" dirty="0"/>
              <a:t>be</a:t>
            </a:r>
            <a:r>
              <a:rPr lang="zh-CN" altLang="en-US" sz="3200" dirty="0"/>
              <a:t> </a:t>
            </a:r>
            <a:r>
              <a:rPr lang="en-US" altLang="zh-CN" sz="3200" dirty="0"/>
              <a:t>stored</a:t>
            </a:r>
            <a:r>
              <a:rPr lang="zh-CN" altLang="en-US" sz="3200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dirty="0"/>
              <a:t>different</a:t>
            </a:r>
            <a:r>
              <a:rPr lang="zh-CN" altLang="en-US" sz="3200" dirty="0"/>
              <a:t> </a:t>
            </a:r>
            <a:r>
              <a:rPr lang="en-US" altLang="zh-CN" sz="3200" dirty="0"/>
              <a:t>ways)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E1C38F-D933-717D-CBFF-5680DD973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2158" y="4004998"/>
            <a:ext cx="7772400" cy="2072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C305E5-8A42-9722-7E99-5D4064BDB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265" y="7508639"/>
            <a:ext cx="6544396" cy="2276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B086B3-EB20-35E9-D073-14FF826172D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0316"/>
          <a:stretch/>
        </p:blipFill>
        <p:spPr>
          <a:xfrm>
            <a:off x="13267521" y="6245672"/>
            <a:ext cx="6544396" cy="43203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6E0566B-2E2B-5A24-8D16-10B32A0C1943}"/>
              </a:ext>
            </a:extLst>
          </p:cNvPr>
          <p:cNvSpPr txBox="1"/>
          <p:nvPr/>
        </p:nvSpPr>
        <p:spPr>
          <a:xfrm>
            <a:off x="5301935" y="9682443"/>
            <a:ext cx="34854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2000" dirty="0"/>
              <a:t>Data</a:t>
            </a:r>
            <a:r>
              <a:rPr lang="zh-CN" altLang="en-US" sz="2000" dirty="0"/>
              <a:t> </a:t>
            </a:r>
            <a:r>
              <a:rPr lang="en-US" altLang="zh-CN" sz="2000" dirty="0"/>
              <a:t>augmentation</a:t>
            </a:r>
            <a:r>
              <a:rPr lang="zh-CN" altLang="en-US" sz="2000" dirty="0"/>
              <a:t> </a:t>
            </a:r>
            <a:r>
              <a:rPr lang="en-US" altLang="zh-CN" sz="2000" dirty="0"/>
              <a:t>techniques</a:t>
            </a:r>
            <a:endParaRPr lang="en-CN" sz="2000" dirty="0"/>
          </a:p>
        </p:txBody>
      </p:sp>
      <p:sp>
        <p:nvSpPr>
          <p:cNvPr id="23" name="文本框 16">
            <a:extLst>
              <a:ext uri="{FF2B5EF4-FFF2-40B4-BE49-F238E27FC236}">
                <a16:creationId xmlns:a16="http://schemas.microsoft.com/office/drawing/2014/main" id="{62736FC2-B15E-101B-26B9-9953ED17BB58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E2CDE5-B97A-596D-8D63-3D81323E1984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3.1,  Knowledge Storage and Extraction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558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30EAB-D48D-EDBD-5628-848737DE2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FACFE0-BEE7-F50C-567C-5D301C39221F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C85B0C1-1D48-A244-67C7-5CB0AB904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090F59-6D8D-5F40-EEE4-9BEE8D6D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065B3A-A0AC-6CA0-A050-0598212068F3}"/>
              </a:ext>
            </a:extLst>
          </p:cNvPr>
          <p:cNvSpPr txBox="1"/>
          <p:nvPr/>
        </p:nvSpPr>
        <p:spPr>
          <a:xfrm>
            <a:off x="1484967" y="2235919"/>
            <a:ext cx="17702965" cy="723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features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odern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LLMs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and generate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zh-CN" alt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extract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zh-CN" alt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Solve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zh-CN" alt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u="sng" dirty="0"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r>
              <a:rPr lang="zh-CN" alt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reasoning.</a:t>
            </a:r>
          </a:p>
          <a:p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transformer-based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abilities?</a:t>
            </a:r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id="{75F3E374-1E94-9D39-AAD8-5AED24257467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C64E9E-E6C5-325B-C79C-1F1D38100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112" y="5127799"/>
            <a:ext cx="6290193" cy="2992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1EFEC0-DA2C-7340-4BD9-8691D58DC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319" y="5399881"/>
            <a:ext cx="6656470" cy="2647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957A57-A10A-9C0A-1041-32FC8B0C3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20" y="5572307"/>
            <a:ext cx="7173687" cy="21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6476C-00AF-B580-4A89-230F15E99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5E7B8BE-8A40-648C-08D8-3EDDAABE9980}"/>
              </a:ext>
            </a:extLst>
          </p:cNvPr>
          <p:cNvSpPr txBox="1"/>
          <p:nvPr/>
        </p:nvSpPr>
        <p:spPr>
          <a:xfrm>
            <a:off x="1484967" y="3609059"/>
            <a:ext cx="97304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Position-based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probing</a:t>
            </a:r>
          </a:p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/>
              <a:t>Data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augmentation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helps!</a:t>
            </a:r>
            <a:r>
              <a:rPr lang="zh-CN" altLang="en-US" sz="3200" b="1"/>
              <a:t> </a:t>
            </a: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D747549-E6DC-9ABA-014B-280B50792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6875A04-DD44-9FFE-9ECF-EB4BE943A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20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3A7F896-A886-0C6D-3153-1B4984FFBCFB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2D087A5-BCC8-7D94-A0C6-FD80A5FF9D0C}"/>
              </a:ext>
            </a:extLst>
          </p:cNvPr>
          <p:cNvSpPr txBox="1"/>
          <p:nvPr/>
        </p:nvSpPr>
        <p:spPr>
          <a:xfrm>
            <a:off x="1484967" y="2092126"/>
            <a:ext cx="10054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How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does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transformer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store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the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knowledge?</a:t>
            </a:r>
            <a:endParaRPr lang="en-CN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97CEBD-7D66-BD5E-C4C8-B157ADC43463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Hypothesis: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knowledge</a:t>
            </a:r>
            <a:r>
              <a:rPr lang="zh-CN" altLang="en-US" sz="2000" dirty="0"/>
              <a:t> </a:t>
            </a:r>
            <a:r>
              <a:rPr lang="en-US" altLang="zh-CN" sz="2000" dirty="0"/>
              <a:t>may</a:t>
            </a:r>
            <a:r>
              <a:rPr lang="zh-CN" altLang="en-US" sz="2000" dirty="0"/>
              <a:t> </a:t>
            </a:r>
            <a:r>
              <a:rPr lang="en-US" altLang="zh-CN" sz="2000" dirty="0"/>
              <a:t>be</a:t>
            </a:r>
            <a:r>
              <a:rPr lang="zh-CN" altLang="en-US" sz="2000" dirty="0"/>
              <a:t> </a:t>
            </a:r>
            <a:r>
              <a:rPr lang="en-US" altLang="zh-CN" sz="2000" dirty="0"/>
              <a:t>encoded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some</a:t>
            </a:r>
            <a:r>
              <a:rPr lang="zh-CN" altLang="en-US" sz="2000" dirty="0"/>
              <a:t> </a:t>
            </a:r>
            <a:r>
              <a:rPr lang="en-US" altLang="zh-CN" sz="2000" dirty="0"/>
              <a:t>place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advance.</a:t>
            </a:r>
            <a:endParaRPr lang="en-C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617337-9C7D-59BE-ADE9-83424834D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945" y="2927333"/>
            <a:ext cx="9730426" cy="2740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E56ADA-CF3F-56A5-D4DB-A69B6C1C4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6265" y="6010604"/>
            <a:ext cx="7772400" cy="386320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BDA7850-E3BC-3C4D-26DC-0A0DAD466F40}"/>
              </a:ext>
            </a:extLst>
          </p:cNvPr>
          <p:cNvSpPr txBox="1"/>
          <p:nvPr/>
        </p:nvSpPr>
        <p:spPr>
          <a:xfrm>
            <a:off x="1528511" y="7055640"/>
            <a:ext cx="95778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Augmentation</a:t>
            </a:r>
            <a:r>
              <a:rPr lang="zh-CN" altLang="en-US" sz="2000" dirty="0"/>
              <a:t> </a:t>
            </a:r>
            <a:r>
              <a:rPr lang="en-US" altLang="zh-CN" sz="2000" b="1" dirty="0"/>
              <a:t>helps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learning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the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right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logic</a:t>
            </a:r>
            <a:r>
              <a:rPr lang="en-US" altLang="zh-CN" sz="2000" dirty="0"/>
              <a:t>:</a:t>
            </a:r>
            <a:r>
              <a:rPr lang="zh-CN" altLang="en-US" sz="2000" dirty="0"/>
              <a:t> </a:t>
            </a:r>
            <a:r>
              <a:rPr lang="en-US" altLang="zh-CN" sz="2000" dirty="0"/>
              <a:t>it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u="sng" dirty="0"/>
              <a:t>Anya</a:t>
            </a:r>
            <a:r>
              <a:rPr lang="zh-CN" altLang="en-US" sz="2000" dirty="0"/>
              <a:t> </a:t>
            </a:r>
            <a:r>
              <a:rPr lang="en-US" altLang="zh-CN" sz="2000" dirty="0"/>
              <a:t>who</a:t>
            </a:r>
            <a:r>
              <a:rPr lang="zh-CN" altLang="en-US" sz="2000" dirty="0"/>
              <a:t> </a:t>
            </a:r>
            <a:r>
              <a:rPr lang="en-US" altLang="zh-CN" sz="2000" dirty="0"/>
              <a:t>works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Meta,</a:t>
            </a:r>
          </a:p>
          <a:p>
            <a:endParaRPr lang="en-US" altLang="zh-CN" sz="2000" dirty="0"/>
          </a:p>
          <a:p>
            <a:r>
              <a:rPr lang="en-US" altLang="zh-CN" sz="2000" dirty="0"/>
              <a:t>rather</a:t>
            </a:r>
            <a:r>
              <a:rPr lang="zh-CN" altLang="en-US" sz="2000" dirty="0"/>
              <a:t> </a:t>
            </a:r>
            <a:r>
              <a:rPr lang="en-US" altLang="zh-CN" sz="2000" dirty="0"/>
              <a:t>than</a:t>
            </a:r>
            <a:r>
              <a:rPr lang="zh-CN" altLang="en-US" sz="2000" dirty="0"/>
              <a:t> </a:t>
            </a:r>
            <a:r>
              <a:rPr lang="en-US" altLang="zh-CN" sz="2000" u="sng" dirty="0"/>
              <a:t>someone born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on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October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2,</a:t>
            </a:r>
            <a:r>
              <a:rPr lang="zh-CN" altLang="en-US" sz="2000" u="sng" dirty="0"/>
              <a:t> </a:t>
            </a:r>
            <a:r>
              <a:rPr lang="en-US" altLang="zh-CN" sz="2000" u="sng" dirty="0"/>
              <a:t>1996</a:t>
            </a:r>
            <a:r>
              <a:rPr lang="zh-CN" altLang="en-US" sz="2000" u="sng" dirty="0"/>
              <a:t> </a:t>
            </a:r>
            <a:r>
              <a:rPr lang="en-US" altLang="zh-CN" sz="2000" dirty="0"/>
              <a:t>works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Meta.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2EBBF4-557D-BBCC-FA18-83D67F889E4C}"/>
              </a:ext>
            </a:extLst>
          </p:cNvPr>
          <p:cNvSpPr txBox="1"/>
          <p:nvPr/>
        </p:nvSpPr>
        <p:spPr>
          <a:xfrm>
            <a:off x="1484967" y="4404145"/>
            <a:ext cx="4648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Probing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token</a:t>
            </a:r>
            <a:r>
              <a:rPr lang="zh-CN" altLang="en-US" sz="2000" dirty="0"/>
              <a:t> </a:t>
            </a:r>
            <a:r>
              <a:rPr lang="en-US" altLang="zh-CN" sz="2000" dirty="0"/>
              <a:t>before</a:t>
            </a:r>
            <a:r>
              <a:rPr lang="zh-CN" altLang="en-US" sz="2000" dirty="0"/>
              <a:t> </a:t>
            </a:r>
            <a:r>
              <a:rPr lang="en-US" altLang="zh-CN" sz="2000" dirty="0"/>
              <a:t>attributes.</a:t>
            </a:r>
            <a:endParaRPr lang="en-CN" sz="2000" dirty="0"/>
          </a:p>
        </p:txBody>
      </p:sp>
      <p:sp>
        <p:nvSpPr>
          <p:cNvPr id="23" name="文本框 16">
            <a:extLst>
              <a:ext uri="{FF2B5EF4-FFF2-40B4-BE49-F238E27FC236}">
                <a16:creationId xmlns:a16="http://schemas.microsoft.com/office/drawing/2014/main" id="{08966B36-63C6-F511-2538-00A309923C4D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ED957E-6215-84E3-396F-673E2B7EDC83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3.1,  Knowledge Storage and Extraction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0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6CBAE-0CD9-33B9-0B5E-E9771D590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BEBB23B-93CE-C98B-DB29-120FBD006B47}"/>
              </a:ext>
            </a:extLst>
          </p:cNvPr>
          <p:cNvSpPr txBox="1"/>
          <p:nvPr/>
        </p:nvSpPr>
        <p:spPr>
          <a:xfrm>
            <a:off x="1484966" y="3609059"/>
            <a:ext cx="1063853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Query-based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probing</a:t>
            </a:r>
          </a:p>
          <a:p>
            <a:endParaRPr lang="en-US" altLang="zh-CN" sz="3200" b="1" dirty="0"/>
          </a:p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/>
              <a:t>A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similar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pattern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with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QA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accuracy</a:t>
            </a:r>
          </a:p>
          <a:p>
            <a:pPr lvl="2"/>
            <a:r>
              <a:rPr lang="en-US" altLang="zh-CN" sz="3200" u="sng" dirty="0"/>
              <a:t>-&gt;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“attribute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directly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saved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to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the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person’s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name</a:t>
            </a:r>
            <a:r>
              <a:rPr lang="en-US" altLang="zh-CN" sz="3200" dirty="0"/>
              <a:t>”</a:t>
            </a:r>
            <a:r>
              <a:rPr lang="zh-CN" altLang="en-US" sz="3200" dirty="0"/>
              <a:t> </a:t>
            </a:r>
            <a:r>
              <a:rPr lang="en-US" altLang="zh-CN" sz="3200" dirty="0"/>
              <a:t>(during</a:t>
            </a:r>
            <a:r>
              <a:rPr lang="zh-CN" altLang="en-US" sz="3200" dirty="0"/>
              <a:t> </a:t>
            </a:r>
            <a:r>
              <a:rPr lang="en-US" altLang="zh-CN" sz="3200" dirty="0"/>
              <a:t>pretraining)</a:t>
            </a:r>
            <a:r>
              <a:rPr lang="zh-CN" altLang="en-US" sz="3200" dirty="0"/>
              <a:t> </a:t>
            </a:r>
            <a:r>
              <a:rPr lang="en-US" altLang="zh-CN" sz="3200" dirty="0"/>
              <a:t>is</a:t>
            </a:r>
            <a:r>
              <a:rPr lang="zh-CN" altLang="en-US" sz="3200" dirty="0"/>
              <a:t> </a:t>
            </a:r>
            <a:r>
              <a:rPr lang="en-US" altLang="zh-CN" sz="3200" dirty="0"/>
              <a:t>crucial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knowledge</a:t>
            </a:r>
            <a:r>
              <a:rPr lang="zh-CN" altLang="en-US" sz="3200" dirty="0"/>
              <a:t> </a:t>
            </a:r>
            <a:r>
              <a:rPr lang="en-US" altLang="zh-CN" sz="3200" dirty="0"/>
              <a:t>extraction.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E0377F-4084-A845-F0E4-40D7D8B4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0D4EB0-2FC9-9D04-0B38-155CC11F4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21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CC77D1-9068-EBBE-E333-F921457281BF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3DAF0FF-E020-052C-32D6-FFB8995FC12E}"/>
              </a:ext>
            </a:extLst>
          </p:cNvPr>
          <p:cNvSpPr txBox="1"/>
          <p:nvPr/>
        </p:nvSpPr>
        <p:spPr>
          <a:xfrm>
            <a:off x="1484967" y="2092126"/>
            <a:ext cx="10054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How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does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transformer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store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the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knowledge?</a:t>
            </a:r>
            <a:endParaRPr lang="en-CN" sz="4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A6ED1-DEA6-F0EB-B764-AB6A14C072D6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Hypothesis: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knowledge</a:t>
            </a:r>
            <a:r>
              <a:rPr lang="zh-CN" altLang="en-US" sz="2000" dirty="0"/>
              <a:t> </a:t>
            </a:r>
            <a:r>
              <a:rPr lang="en-US" altLang="zh-CN" sz="2000" dirty="0"/>
              <a:t>may</a:t>
            </a:r>
            <a:r>
              <a:rPr lang="zh-CN" altLang="en-US" sz="2000" dirty="0"/>
              <a:t> </a:t>
            </a:r>
            <a:r>
              <a:rPr lang="en-US" altLang="zh-CN" sz="2000" dirty="0"/>
              <a:t>be</a:t>
            </a:r>
            <a:r>
              <a:rPr lang="zh-CN" altLang="en-US" sz="2000" dirty="0"/>
              <a:t> </a:t>
            </a:r>
            <a:r>
              <a:rPr lang="en-US" altLang="zh-CN" sz="2000" dirty="0"/>
              <a:t>encoded</a:t>
            </a:r>
            <a:r>
              <a:rPr lang="zh-CN" altLang="en-US" sz="2000" dirty="0"/>
              <a:t> </a:t>
            </a:r>
            <a:r>
              <a:rPr lang="en-US" altLang="zh-CN" sz="2000" dirty="0"/>
              <a:t>in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name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person.</a:t>
            </a:r>
            <a:endParaRPr lang="en-CN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727B2-C0B8-C5D8-7DA5-F4144671C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5173" y="6163604"/>
            <a:ext cx="6842588" cy="3619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88973-9046-9F10-97B9-D34F4CD32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8772" y="3327443"/>
            <a:ext cx="3735390" cy="22957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8BACCD-0FB0-93CF-59E1-DBF1A36323F3}"/>
              </a:ext>
            </a:extLst>
          </p:cNvPr>
          <p:cNvSpPr txBox="1"/>
          <p:nvPr/>
        </p:nvSpPr>
        <p:spPr>
          <a:xfrm>
            <a:off x="1484967" y="4404145"/>
            <a:ext cx="4648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Probing</a:t>
            </a:r>
            <a:r>
              <a:rPr lang="zh-CN" altLang="en-US" sz="2000" dirty="0"/>
              <a:t> </a:t>
            </a:r>
            <a:r>
              <a:rPr lang="en-US" altLang="zh-CN" sz="2000" dirty="0"/>
              <a:t>at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last</a:t>
            </a:r>
            <a:r>
              <a:rPr lang="zh-CN" altLang="en-US" sz="2000" dirty="0"/>
              <a:t> </a:t>
            </a:r>
            <a:r>
              <a:rPr lang="en-US" altLang="zh-CN" sz="2000" dirty="0"/>
              <a:t>token</a:t>
            </a:r>
            <a:r>
              <a:rPr lang="zh-CN" altLang="en-US" sz="2000" dirty="0"/>
              <a:t> </a:t>
            </a:r>
            <a:r>
              <a:rPr lang="en-US" altLang="zh-CN" sz="2000" dirty="0"/>
              <a:t>for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full</a:t>
            </a:r>
            <a:r>
              <a:rPr lang="zh-CN" altLang="en-US" sz="2000" dirty="0"/>
              <a:t> </a:t>
            </a:r>
            <a:r>
              <a:rPr lang="en-US" altLang="zh-CN" sz="2000" dirty="0"/>
              <a:t>name.</a:t>
            </a:r>
          </a:p>
        </p:txBody>
      </p:sp>
      <p:sp>
        <p:nvSpPr>
          <p:cNvPr id="14" name="文本框 16">
            <a:extLst>
              <a:ext uri="{FF2B5EF4-FFF2-40B4-BE49-F238E27FC236}">
                <a16:creationId xmlns:a16="http://schemas.microsoft.com/office/drawing/2014/main" id="{ACD6FF8B-6A3B-C82A-C9FF-B8B9CE61A7CF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C9DE07-AC1D-C4C0-3DC4-52A1EB150BB3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3.1,  Knowledge Storage and Extraction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id="{B43D7DE5-DB6E-5CA3-257E-89519D096CD3}"/>
              </a:ext>
            </a:extLst>
          </p:cNvPr>
          <p:cNvSpPr/>
          <p:nvPr/>
        </p:nvSpPr>
        <p:spPr>
          <a:xfrm>
            <a:off x="17079686" y="2800012"/>
            <a:ext cx="315685" cy="52743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C88929-04B0-44C3-E203-2CEC47F79B78}"/>
              </a:ext>
            </a:extLst>
          </p:cNvPr>
          <p:cNvSpPr txBox="1"/>
          <p:nvPr/>
        </p:nvSpPr>
        <p:spPr>
          <a:xfrm>
            <a:off x="15806057" y="2127167"/>
            <a:ext cx="37353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</a:rPr>
              <a:t>Probing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attributes</a:t>
            </a:r>
            <a:endParaRPr lang="en-CN" sz="3200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3708E3-0A0E-0832-0992-6986F4E08D2B}"/>
              </a:ext>
            </a:extLst>
          </p:cNvPr>
          <p:cNvSpPr/>
          <p:nvPr/>
        </p:nvSpPr>
        <p:spPr>
          <a:xfrm>
            <a:off x="15370629" y="9165771"/>
            <a:ext cx="2024742" cy="4354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F1AEC-455D-135D-4464-AA5473361D3F}"/>
              </a:ext>
            </a:extLst>
          </p:cNvPr>
          <p:cNvSpPr txBox="1"/>
          <p:nvPr/>
        </p:nvSpPr>
        <p:spPr>
          <a:xfrm>
            <a:off x="15806057" y="9723871"/>
            <a:ext cx="16499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QA</a:t>
            </a:r>
            <a:r>
              <a:rPr lang="zh-CN" altLang="en-US" sz="3200" dirty="0"/>
              <a:t> </a:t>
            </a:r>
            <a:r>
              <a:rPr lang="en-US" altLang="zh-CN" sz="3200" dirty="0"/>
              <a:t>acc</a:t>
            </a:r>
            <a:endParaRPr lang="en-C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0A02F5-23E2-E299-A91C-D0E70D9966E5}"/>
              </a:ext>
            </a:extLst>
          </p:cNvPr>
          <p:cNvSpPr txBox="1"/>
          <p:nvPr/>
        </p:nvSpPr>
        <p:spPr>
          <a:xfrm>
            <a:off x="17818405" y="9712499"/>
            <a:ext cx="22417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Probing</a:t>
            </a:r>
            <a:r>
              <a:rPr lang="zh-CN" altLang="en-US" sz="3200" dirty="0"/>
              <a:t> </a:t>
            </a:r>
            <a:r>
              <a:rPr lang="en-US" altLang="zh-CN" sz="3200" dirty="0"/>
              <a:t>acc</a:t>
            </a:r>
            <a:endParaRPr lang="en-CN" sz="3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30C696-E9E7-BC79-9586-52F25B181621}"/>
              </a:ext>
            </a:extLst>
          </p:cNvPr>
          <p:cNvSpPr/>
          <p:nvPr/>
        </p:nvSpPr>
        <p:spPr>
          <a:xfrm>
            <a:off x="17684611" y="9165771"/>
            <a:ext cx="2024742" cy="4354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45849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4" grpId="0"/>
      <p:bldP spid="10" grpId="0" animBg="1"/>
      <p:bldP spid="16" grpId="0"/>
      <p:bldP spid="17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4D2E2-14F7-0F09-481D-907872B6D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E5FA4FF-81C8-10D0-C20F-5B063881CE1E}"/>
              </a:ext>
            </a:extLst>
          </p:cNvPr>
          <p:cNvSpPr txBox="1"/>
          <p:nvPr/>
        </p:nvSpPr>
        <p:spPr>
          <a:xfrm>
            <a:off x="1484966" y="3012159"/>
            <a:ext cx="106385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GPT-4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still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suffers!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EA3259-3C43-C14A-6A39-66C7280A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57C9BCC-2632-A37D-BA25-EC331587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22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112A4E-D855-8EEF-7892-53EB23CC5624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20A429F-665F-ADAA-6CF7-E7858808C974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Can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LMs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connect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learned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knowledge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with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other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concepts?</a:t>
            </a:r>
            <a:endParaRPr lang="en-CN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13E05-1524-B18B-17FE-BD005C961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66" y="4758574"/>
            <a:ext cx="9025555" cy="2944856"/>
          </a:xfrm>
          <a:prstGeom prst="rect">
            <a:avLst/>
          </a:prstGeom>
        </p:spPr>
      </p:pic>
      <p:sp>
        <p:nvSpPr>
          <p:cNvPr id="10" name="文本框 16">
            <a:extLst>
              <a:ext uri="{FF2B5EF4-FFF2-40B4-BE49-F238E27FC236}">
                <a16:creationId xmlns:a16="http://schemas.microsoft.com/office/drawing/2014/main" id="{D434D467-BAF4-9E34-B9C4-895D2E4B5EE9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Manipulation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28EC56-BBBB-3EA2-5BD4-B73D3F7D3278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dirty="0"/>
              <a:t>Physics of Language Models: Part 3.2,  Knowledge Manipulation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EEE33E-45DC-AAF9-731A-8023927BF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0144" y="4661409"/>
            <a:ext cx="9577718" cy="32503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5CAAFE-7D7A-1AE2-C28B-D35401BE1593}"/>
              </a:ext>
            </a:extLst>
          </p:cNvPr>
          <p:cNvSpPr txBox="1"/>
          <p:nvPr/>
        </p:nvSpPr>
        <p:spPr>
          <a:xfrm>
            <a:off x="1503111" y="37782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Knowledge</a:t>
            </a:r>
            <a:r>
              <a:rPr lang="zh-CN" altLang="en-US" sz="2000" dirty="0"/>
              <a:t> </a:t>
            </a:r>
            <a:r>
              <a:rPr lang="en-US" altLang="zh-CN" sz="2000" dirty="0"/>
              <a:t>manipulation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hard</a:t>
            </a:r>
            <a:endParaRPr lang="en-CN" sz="2000" dirty="0"/>
          </a:p>
        </p:txBody>
      </p:sp>
    </p:spTree>
    <p:extLst>
      <p:ext uri="{BB962C8B-B14F-4D97-AF65-F5344CB8AC3E}">
        <p14:creationId xmlns:p14="http://schemas.microsoft.com/office/powerpoint/2010/main" val="97613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631BB-3ED7-4114-0E21-769BB2A67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AD14B0E-56E2-4238-A2A0-DF7AFD8621A9}"/>
              </a:ext>
            </a:extLst>
          </p:cNvPr>
          <p:cNvSpPr txBox="1"/>
          <p:nvPr/>
        </p:nvSpPr>
        <p:spPr>
          <a:xfrm>
            <a:off x="1484966" y="3012159"/>
            <a:ext cx="10638539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Finetuning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a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knowledge-aware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LM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manipulation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tasks.</a:t>
            </a:r>
          </a:p>
          <a:p>
            <a:endParaRPr lang="en-US" altLang="zh-CN" sz="3200" b="1" dirty="0"/>
          </a:p>
          <a:p>
            <a:endParaRPr lang="en-US" altLang="zh-CN" sz="3200" b="1" dirty="0"/>
          </a:p>
          <a:p>
            <a:endParaRPr lang="en-US" altLang="zh-CN" sz="3200" b="1" dirty="0"/>
          </a:p>
          <a:p>
            <a:endParaRPr lang="en-US" altLang="zh-CN" sz="3200" b="1" dirty="0"/>
          </a:p>
          <a:p>
            <a:endParaRPr lang="en-US" altLang="zh-CN" sz="32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u="sng" dirty="0"/>
              <a:t>LMs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suffer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from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knowledge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manipulation</a:t>
            </a:r>
            <a:r>
              <a:rPr lang="zh-CN" altLang="en-US" sz="3200" u="sng" dirty="0"/>
              <a:t> </a:t>
            </a:r>
            <a:r>
              <a:rPr lang="en-US" altLang="zh-CN" sz="3200" dirty="0"/>
              <a:t>although</a:t>
            </a:r>
            <a:r>
              <a:rPr lang="zh-CN" altLang="en-US" sz="3200" dirty="0"/>
              <a:t> </a:t>
            </a:r>
            <a:r>
              <a:rPr lang="en-US" altLang="zh-CN" sz="3200" dirty="0"/>
              <a:t>they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store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extract</a:t>
            </a:r>
            <a:r>
              <a:rPr lang="zh-CN" altLang="en-US" sz="3200" dirty="0"/>
              <a:t> </a:t>
            </a:r>
            <a:r>
              <a:rPr lang="en-US" altLang="zh-CN" sz="3200" dirty="0"/>
              <a:t>knowledge</a:t>
            </a:r>
            <a:r>
              <a:rPr lang="zh-CN" altLang="en-US" sz="3200" dirty="0"/>
              <a:t> </a:t>
            </a:r>
            <a:r>
              <a:rPr lang="en-US" altLang="zh-CN" sz="3200" dirty="0"/>
              <a:t>perfectly.</a:t>
            </a:r>
            <a:r>
              <a:rPr lang="zh-CN" altLang="en-US" sz="3200" dirty="0"/>
              <a:t> </a:t>
            </a: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u="sng" dirty="0"/>
              <a:t>Chain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of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thought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helps</a:t>
            </a:r>
            <a:r>
              <a:rPr lang="zh-CN" altLang="en-US" sz="3200" u="sng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dirty="0"/>
              <a:t>knowledge</a:t>
            </a:r>
            <a:r>
              <a:rPr lang="zh-CN" altLang="en-US" sz="3200" dirty="0"/>
              <a:t> </a:t>
            </a:r>
            <a:r>
              <a:rPr lang="en-US" altLang="zh-CN" sz="3200" dirty="0"/>
              <a:t>manipulation.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altLang="zh-CN" sz="3200" u="sng" dirty="0"/>
              <a:t>Required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in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both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training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and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inference</a:t>
            </a:r>
            <a:r>
              <a:rPr lang="en-US" altLang="zh-CN" sz="3200" dirty="0"/>
              <a:t>.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1A5887E-E1B6-A5B5-9C8E-BF902A09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C230464-F88A-04F5-1052-906C6957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23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5A5558-5D5A-A31A-472D-594D52E0D532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E34EE8-90DE-77A1-24EA-EF21E114571A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Can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LMs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connect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learned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knowledge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with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other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concepts</a:t>
            </a:r>
            <a:endParaRPr lang="en-CN" sz="4000" b="1" dirty="0"/>
          </a:p>
        </p:txBody>
      </p:sp>
      <p:sp>
        <p:nvSpPr>
          <p:cNvPr id="10" name="文本框 16">
            <a:extLst>
              <a:ext uri="{FF2B5EF4-FFF2-40B4-BE49-F238E27FC236}">
                <a16:creationId xmlns:a16="http://schemas.microsoft.com/office/drawing/2014/main" id="{0A16002D-16CA-FE3F-4ECE-A32BC66CA930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Manipulation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444C20-37B6-B247-26F0-C5D472ACA618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dirty="0"/>
              <a:t>Physics of Language Models: Part 3.2,  Knowledge Manipulation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953F67-2CC3-4663-52E5-8490E0F08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3505" y="3714736"/>
            <a:ext cx="8248584" cy="543479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ECEE11-46D4-A73D-D9A9-D3FC0AFD6007}"/>
              </a:ext>
            </a:extLst>
          </p:cNvPr>
          <p:cNvGrpSpPr/>
          <p:nvPr/>
        </p:nvGrpSpPr>
        <p:grpSpPr>
          <a:xfrm>
            <a:off x="1573866" y="3963888"/>
            <a:ext cx="10221303" cy="1688220"/>
            <a:chOff x="1679180" y="4977184"/>
            <a:chExt cx="9331360" cy="154123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F67D4A-A8ED-6B31-23C3-96B673498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9180" y="4977184"/>
              <a:ext cx="9331360" cy="147171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A61903-4FCC-368A-7019-424E2AE87018}"/>
                </a:ext>
              </a:extLst>
            </p:cNvPr>
            <p:cNvSpPr/>
            <p:nvPr/>
          </p:nvSpPr>
          <p:spPr>
            <a:xfrm>
              <a:off x="1932668" y="6067502"/>
              <a:ext cx="2550432" cy="450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0725F52-1BF3-FD76-69A3-C08F12A046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4560" y="8304101"/>
            <a:ext cx="7772400" cy="4241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94ED3D-5267-754C-D8BE-EFF233999B68}"/>
              </a:ext>
            </a:extLst>
          </p:cNvPr>
          <p:cNvSpPr/>
          <p:nvPr/>
        </p:nvSpPr>
        <p:spPr>
          <a:xfrm>
            <a:off x="17446848" y="4932726"/>
            <a:ext cx="771410" cy="40950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597A80-551C-15B3-7A1F-48BD866296A9}"/>
              </a:ext>
            </a:extLst>
          </p:cNvPr>
          <p:cNvSpPr/>
          <p:nvPr/>
        </p:nvSpPr>
        <p:spPr>
          <a:xfrm>
            <a:off x="16444624" y="4932726"/>
            <a:ext cx="771410" cy="40950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788378-59E9-816B-F82D-1B46991B6BAC}"/>
              </a:ext>
            </a:extLst>
          </p:cNvPr>
          <p:cNvSpPr/>
          <p:nvPr/>
        </p:nvSpPr>
        <p:spPr>
          <a:xfrm>
            <a:off x="18506874" y="4932687"/>
            <a:ext cx="771410" cy="40950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6321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F18CB-DB03-9D98-5AB8-A8F219D9E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8554595-FFEB-2610-1C4F-E3C6F5DB0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4279346-12FC-9096-A544-60BD26D5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24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79CD98-0E53-DAE4-1691-244A01519D95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A8E7504-8E02-A064-B453-021A5E9AD2B5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/>
              <a:t>Summary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0753683A-D0D4-2A9A-3BDF-440CD11AFA9B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307BF6-0A0E-3CCE-BAB4-8A43DC833697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CCB3F9-A57F-245A-A757-4C3B8D02875C}"/>
              </a:ext>
            </a:extLst>
          </p:cNvPr>
          <p:cNvSpPr txBox="1"/>
          <p:nvPr/>
        </p:nvSpPr>
        <p:spPr>
          <a:xfrm>
            <a:off x="1484966" y="2915419"/>
            <a:ext cx="1775450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Mixed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augmentation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storage.</a:t>
            </a:r>
            <a:endParaRPr lang="en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stored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pretraining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stage.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(i.e.,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name)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extraction.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manipulation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hard,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CoT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helps.</a:t>
            </a:r>
          </a:p>
          <a:p>
            <a:pPr lvl="1"/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219336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976C4-271F-5B9C-3BCF-B68168D4A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262F1A0-D30C-7936-537D-80A6DF7DB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2E94DE0-A659-A8C6-431A-12E0D553B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25</a:t>
            </a:fld>
            <a:endParaRPr lang="zh-CN" alt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41F5D3-F295-50E3-9E0D-4692ECC0D789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ECFF953-9E42-B669-8E8B-AB396A25262E}"/>
              </a:ext>
            </a:extLst>
          </p:cNvPr>
          <p:cNvSpPr txBox="1"/>
          <p:nvPr/>
        </p:nvSpPr>
        <p:spPr>
          <a:xfrm>
            <a:off x="1484967" y="2235919"/>
            <a:ext cx="1770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0B61F-3D44-8A73-D0C7-73BC2BDD5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586" y="3811979"/>
            <a:ext cx="3910564" cy="5631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3CF5E3-0CDD-5B85-E9E8-A18AD24C514F}"/>
              </a:ext>
            </a:extLst>
          </p:cNvPr>
          <p:cNvSpPr/>
          <p:nvPr/>
        </p:nvSpPr>
        <p:spPr>
          <a:xfrm>
            <a:off x="6103916" y="8397590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Grammar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2DAC0B-C394-1CC2-E4D8-5CE071F30F33}"/>
              </a:ext>
            </a:extLst>
          </p:cNvPr>
          <p:cNvSpPr/>
          <p:nvPr/>
        </p:nvSpPr>
        <p:spPr>
          <a:xfrm>
            <a:off x="6103916" y="6544579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Knowledge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B01554-CD46-0E52-426A-43FF3FCA6FF6}"/>
              </a:ext>
            </a:extLst>
          </p:cNvPr>
          <p:cNvSpPr/>
          <p:nvPr/>
        </p:nvSpPr>
        <p:spPr>
          <a:xfrm>
            <a:off x="6103916" y="4649766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Reasoning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Solving</a:t>
            </a:r>
            <a:endParaRPr lang="en-CN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B0E22C2-77CD-E46E-997F-B3BDCCA84CB2}"/>
              </a:ext>
            </a:extLst>
          </p:cNvPr>
          <p:cNvSpPr/>
          <p:nvPr/>
        </p:nvSpPr>
        <p:spPr>
          <a:xfrm>
            <a:off x="5943599" y="4488581"/>
            <a:ext cx="2921330" cy="984454"/>
          </a:xfrm>
          <a:custGeom>
            <a:avLst/>
            <a:gdLst>
              <a:gd name="connsiteX0" fmla="*/ 0 w 2921330"/>
              <a:gd name="connsiteY0" fmla="*/ 164079 h 984454"/>
              <a:gd name="connsiteX1" fmla="*/ 164079 w 2921330"/>
              <a:gd name="connsiteY1" fmla="*/ 0 h 984454"/>
              <a:gd name="connsiteX2" fmla="*/ 734577 w 2921330"/>
              <a:gd name="connsiteY2" fmla="*/ 0 h 984454"/>
              <a:gd name="connsiteX3" fmla="*/ 1227280 w 2921330"/>
              <a:gd name="connsiteY3" fmla="*/ 0 h 984454"/>
              <a:gd name="connsiteX4" fmla="*/ 1694050 w 2921330"/>
              <a:gd name="connsiteY4" fmla="*/ 0 h 984454"/>
              <a:gd name="connsiteX5" fmla="*/ 2238617 w 2921330"/>
              <a:gd name="connsiteY5" fmla="*/ 0 h 984454"/>
              <a:gd name="connsiteX6" fmla="*/ 2757251 w 2921330"/>
              <a:gd name="connsiteY6" fmla="*/ 0 h 984454"/>
              <a:gd name="connsiteX7" fmla="*/ 2921330 w 2921330"/>
              <a:gd name="connsiteY7" fmla="*/ 164079 h 984454"/>
              <a:gd name="connsiteX8" fmla="*/ 2921330 w 2921330"/>
              <a:gd name="connsiteY8" fmla="*/ 492227 h 984454"/>
              <a:gd name="connsiteX9" fmla="*/ 2921330 w 2921330"/>
              <a:gd name="connsiteY9" fmla="*/ 820375 h 984454"/>
              <a:gd name="connsiteX10" fmla="*/ 2757251 w 2921330"/>
              <a:gd name="connsiteY10" fmla="*/ 984454 h 984454"/>
              <a:gd name="connsiteX11" fmla="*/ 2212685 w 2921330"/>
              <a:gd name="connsiteY11" fmla="*/ 984454 h 984454"/>
              <a:gd name="connsiteX12" fmla="*/ 1642187 w 2921330"/>
              <a:gd name="connsiteY12" fmla="*/ 984454 h 984454"/>
              <a:gd name="connsiteX13" fmla="*/ 1071689 w 2921330"/>
              <a:gd name="connsiteY13" fmla="*/ 984454 h 984454"/>
              <a:gd name="connsiteX14" fmla="*/ 164079 w 2921330"/>
              <a:gd name="connsiteY14" fmla="*/ 984454 h 984454"/>
              <a:gd name="connsiteX15" fmla="*/ 0 w 2921330"/>
              <a:gd name="connsiteY15" fmla="*/ 820375 h 984454"/>
              <a:gd name="connsiteX16" fmla="*/ 0 w 2921330"/>
              <a:gd name="connsiteY16" fmla="*/ 485664 h 984454"/>
              <a:gd name="connsiteX17" fmla="*/ 0 w 2921330"/>
              <a:gd name="connsiteY17" fmla="*/ 164079 h 98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21330" h="984454" extrusionOk="0">
                <a:moveTo>
                  <a:pt x="0" y="164079"/>
                </a:moveTo>
                <a:cubicBezTo>
                  <a:pt x="-6896" y="69207"/>
                  <a:pt x="52351" y="7923"/>
                  <a:pt x="164079" y="0"/>
                </a:cubicBezTo>
                <a:cubicBezTo>
                  <a:pt x="394976" y="-40996"/>
                  <a:pt x="551735" y="62349"/>
                  <a:pt x="734577" y="0"/>
                </a:cubicBezTo>
                <a:cubicBezTo>
                  <a:pt x="917419" y="-62349"/>
                  <a:pt x="997630" y="44674"/>
                  <a:pt x="1227280" y="0"/>
                </a:cubicBezTo>
                <a:cubicBezTo>
                  <a:pt x="1456930" y="-44674"/>
                  <a:pt x="1508046" y="33873"/>
                  <a:pt x="1694050" y="0"/>
                </a:cubicBezTo>
                <a:cubicBezTo>
                  <a:pt x="1880054" y="-33873"/>
                  <a:pt x="1977342" y="15008"/>
                  <a:pt x="2238617" y="0"/>
                </a:cubicBezTo>
                <a:cubicBezTo>
                  <a:pt x="2499892" y="-15008"/>
                  <a:pt x="2604697" y="33416"/>
                  <a:pt x="2757251" y="0"/>
                </a:cubicBezTo>
                <a:cubicBezTo>
                  <a:pt x="2852375" y="-7333"/>
                  <a:pt x="2905454" y="87412"/>
                  <a:pt x="2921330" y="164079"/>
                </a:cubicBezTo>
                <a:cubicBezTo>
                  <a:pt x="2947369" y="233164"/>
                  <a:pt x="2902109" y="347486"/>
                  <a:pt x="2921330" y="492227"/>
                </a:cubicBezTo>
                <a:cubicBezTo>
                  <a:pt x="2940551" y="636968"/>
                  <a:pt x="2882558" y="694014"/>
                  <a:pt x="2921330" y="820375"/>
                </a:cubicBezTo>
                <a:cubicBezTo>
                  <a:pt x="2910388" y="910367"/>
                  <a:pt x="2850195" y="978075"/>
                  <a:pt x="2757251" y="984454"/>
                </a:cubicBezTo>
                <a:cubicBezTo>
                  <a:pt x="2519624" y="1005761"/>
                  <a:pt x="2385489" y="920181"/>
                  <a:pt x="2212685" y="984454"/>
                </a:cubicBezTo>
                <a:cubicBezTo>
                  <a:pt x="2039881" y="1048727"/>
                  <a:pt x="1891777" y="983498"/>
                  <a:pt x="1642187" y="984454"/>
                </a:cubicBezTo>
                <a:cubicBezTo>
                  <a:pt x="1392597" y="985410"/>
                  <a:pt x="1291663" y="917581"/>
                  <a:pt x="1071689" y="984454"/>
                </a:cubicBezTo>
                <a:cubicBezTo>
                  <a:pt x="851715" y="1051327"/>
                  <a:pt x="426359" y="981240"/>
                  <a:pt x="164079" y="984454"/>
                </a:cubicBezTo>
                <a:cubicBezTo>
                  <a:pt x="68850" y="980110"/>
                  <a:pt x="-2575" y="907144"/>
                  <a:pt x="0" y="820375"/>
                </a:cubicBezTo>
                <a:cubicBezTo>
                  <a:pt x="-7650" y="692535"/>
                  <a:pt x="22172" y="636491"/>
                  <a:pt x="0" y="485664"/>
                </a:cubicBezTo>
                <a:cubicBezTo>
                  <a:pt x="-22172" y="334837"/>
                  <a:pt x="17970" y="307311"/>
                  <a:pt x="0" y="164079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9827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26DA9-8706-8E64-997A-671ADB7A1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2ADF43-86B0-12F6-E443-D108FEAB5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D6F25D0-B97B-A67F-4B5B-60A612AE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26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663074-2F82-1178-F2B7-54EA3131A1A2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6">
            <a:extLst>
              <a:ext uri="{FF2B5EF4-FFF2-40B4-BE49-F238E27FC236}">
                <a16:creationId xmlns:a16="http://schemas.microsoft.com/office/drawing/2014/main" id="{6B8CC995-C7E3-30E8-0548-6BC722A9FA8A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23932-FBC6-88F5-6CC0-871FD2A854DE}"/>
              </a:ext>
            </a:extLst>
          </p:cNvPr>
          <p:cNvSpPr txBox="1"/>
          <p:nvPr/>
        </p:nvSpPr>
        <p:spPr>
          <a:xfrm>
            <a:off x="1484967" y="2092126"/>
            <a:ext cx="120111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thetic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graduate-school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math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datasets: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iGSM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N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E1CB23-0C45-7D40-E573-C37CDDDB4890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2000" dirty="0"/>
              <a:t>GSM</a:t>
            </a:r>
            <a:r>
              <a:rPr lang="en-US" altLang="zh-CN" sz="2000" dirty="0"/>
              <a:t>8k</a:t>
            </a:r>
            <a:r>
              <a:rPr lang="zh-CN" altLang="en-US" sz="2000" dirty="0"/>
              <a:t> </a:t>
            </a:r>
            <a:r>
              <a:rPr lang="en-US" altLang="zh-CN" sz="2000" dirty="0"/>
              <a:t>is</a:t>
            </a:r>
            <a:r>
              <a:rPr lang="zh-CN" altLang="en-US" sz="2000" dirty="0"/>
              <a:t> </a:t>
            </a:r>
            <a:r>
              <a:rPr lang="en-US" altLang="zh-CN" sz="2000" dirty="0"/>
              <a:t>too</a:t>
            </a:r>
            <a:r>
              <a:rPr lang="zh-CN" altLang="en-US" sz="2000" dirty="0"/>
              <a:t> </a:t>
            </a:r>
            <a:r>
              <a:rPr lang="en-US" altLang="zh-CN" sz="2000" dirty="0"/>
              <a:t>small</a:t>
            </a:r>
            <a:r>
              <a:rPr lang="zh-CN" altLang="en-US" sz="2000" dirty="0"/>
              <a:t> </a:t>
            </a:r>
            <a:r>
              <a:rPr lang="en-US" altLang="zh-CN" sz="2000" dirty="0"/>
              <a:t>and</a:t>
            </a:r>
            <a:r>
              <a:rPr lang="zh-CN" altLang="en-US" sz="2000" dirty="0"/>
              <a:t> </a:t>
            </a:r>
            <a:r>
              <a:rPr lang="en-US" altLang="zh-CN" sz="2000" dirty="0"/>
              <a:t>may</a:t>
            </a:r>
            <a:r>
              <a:rPr lang="zh-CN" altLang="en-US" sz="2000" dirty="0"/>
              <a:t> </a:t>
            </a:r>
            <a:r>
              <a:rPr lang="en-US" altLang="zh-CN" sz="2000" dirty="0"/>
              <a:t>contain</a:t>
            </a:r>
            <a:r>
              <a:rPr lang="zh-CN" altLang="en-US" sz="2000" dirty="0"/>
              <a:t> </a:t>
            </a:r>
            <a:r>
              <a:rPr lang="en-US" altLang="zh-CN" sz="2000" dirty="0"/>
              <a:t>data</a:t>
            </a:r>
            <a:r>
              <a:rPr lang="zh-CN" altLang="en-US" sz="2000" dirty="0"/>
              <a:t> </a:t>
            </a:r>
            <a:r>
              <a:rPr lang="en-US" altLang="zh-CN" sz="2000" dirty="0"/>
              <a:t>contamination.</a:t>
            </a:r>
            <a:endParaRPr lang="en-CN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16D96C-F652-EDAF-8A05-8A8EEA6F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67" y="3553149"/>
            <a:ext cx="6233876" cy="3093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597D-4CE0-FBE7-3C3F-066158E6F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4742" y="3454885"/>
            <a:ext cx="9510890" cy="3165824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F83DD593-6F90-9B5B-8F7E-62299284FC35}"/>
              </a:ext>
            </a:extLst>
          </p:cNvPr>
          <p:cNvSpPr/>
          <p:nvPr/>
        </p:nvSpPr>
        <p:spPr>
          <a:xfrm>
            <a:off x="8879504" y="4848008"/>
            <a:ext cx="847106" cy="379578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FDDF5B-455F-E6B7-AB3A-BD138EAFE7DD}"/>
              </a:ext>
            </a:extLst>
          </p:cNvPr>
          <p:cNvSpPr txBox="1"/>
          <p:nvPr/>
        </p:nvSpPr>
        <p:spPr>
          <a:xfrm>
            <a:off x="8433398" y="4165632"/>
            <a:ext cx="17861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Sampling</a:t>
            </a:r>
            <a:endParaRPr lang="en-CN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AAEC3C-BE86-7BCD-3B8F-351CC20CEEFF}"/>
              </a:ext>
            </a:extLst>
          </p:cNvPr>
          <p:cNvSpPr txBox="1"/>
          <p:nvPr/>
        </p:nvSpPr>
        <p:spPr>
          <a:xfrm>
            <a:off x="1528511" y="6771634"/>
            <a:ext cx="1063853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Key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features:</a:t>
            </a:r>
          </a:p>
          <a:p>
            <a:endParaRPr lang="en-US" altLang="zh-CN" sz="32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Infinite.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No</a:t>
            </a:r>
            <a:r>
              <a:rPr lang="zh-CN" altLang="en-US" sz="3200" dirty="0"/>
              <a:t> </a:t>
            </a:r>
            <a:r>
              <a:rPr lang="en-US" altLang="zh-CN" sz="3200" dirty="0"/>
              <a:t>common</a:t>
            </a:r>
            <a:r>
              <a:rPr lang="zh-CN" altLang="en-US" sz="3200" dirty="0"/>
              <a:t> </a:t>
            </a:r>
            <a:r>
              <a:rPr lang="en-US" altLang="zh-CN" sz="3200" dirty="0"/>
              <a:t>sense.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Pure</a:t>
            </a:r>
            <a:r>
              <a:rPr lang="zh-CN" altLang="en-US" sz="3200" dirty="0"/>
              <a:t> </a:t>
            </a:r>
            <a:r>
              <a:rPr lang="en-US" altLang="zh-CN" sz="3200" dirty="0"/>
              <a:t>logic.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268622-B843-077D-7CA3-B974AA94D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4742" y="6980969"/>
            <a:ext cx="9510890" cy="2367575"/>
          </a:xfrm>
          <a:prstGeom prst="rect">
            <a:avLst/>
          </a:prstGeom>
        </p:spPr>
      </p:pic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1E024956-2D49-F096-E3B1-23A71C7B9E81}"/>
              </a:ext>
            </a:extLst>
          </p:cNvPr>
          <p:cNvSpPr/>
          <p:nvPr/>
        </p:nvSpPr>
        <p:spPr>
          <a:xfrm>
            <a:off x="14294592" y="6980968"/>
            <a:ext cx="2393208" cy="664979"/>
          </a:xfrm>
          <a:custGeom>
            <a:avLst/>
            <a:gdLst>
              <a:gd name="connsiteX0" fmla="*/ 0 w 2393208"/>
              <a:gd name="connsiteY0" fmla="*/ 110832 h 664979"/>
              <a:gd name="connsiteX1" fmla="*/ 110832 w 2393208"/>
              <a:gd name="connsiteY1" fmla="*/ 0 h 664979"/>
              <a:gd name="connsiteX2" fmla="*/ 697149 w 2393208"/>
              <a:gd name="connsiteY2" fmla="*/ 0 h 664979"/>
              <a:gd name="connsiteX3" fmla="*/ 1218319 w 2393208"/>
              <a:gd name="connsiteY3" fmla="*/ 0 h 664979"/>
              <a:gd name="connsiteX4" fmla="*/ 1717775 w 2393208"/>
              <a:gd name="connsiteY4" fmla="*/ 0 h 664979"/>
              <a:gd name="connsiteX5" fmla="*/ 2282376 w 2393208"/>
              <a:gd name="connsiteY5" fmla="*/ 0 h 664979"/>
              <a:gd name="connsiteX6" fmla="*/ 2393208 w 2393208"/>
              <a:gd name="connsiteY6" fmla="*/ 110832 h 664979"/>
              <a:gd name="connsiteX7" fmla="*/ 2393208 w 2393208"/>
              <a:gd name="connsiteY7" fmla="*/ 554147 h 664979"/>
              <a:gd name="connsiteX8" fmla="*/ 2282376 w 2393208"/>
              <a:gd name="connsiteY8" fmla="*/ 664979 h 664979"/>
              <a:gd name="connsiteX9" fmla="*/ 1782921 w 2393208"/>
              <a:gd name="connsiteY9" fmla="*/ 664979 h 664979"/>
              <a:gd name="connsiteX10" fmla="*/ 1240035 w 2393208"/>
              <a:gd name="connsiteY10" fmla="*/ 664979 h 664979"/>
              <a:gd name="connsiteX11" fmla="*/ 718864 w 2393208"/>
              <a:gd name="connsiteY11" fmla="*/ 664979 h 664979"/>
              <a:gd name="connsiteX12" fmla="*/ 110832 w 2393208"/>
              <a:gd name="connsiteY12" fmla="*/ 664979 h 664979"/>
              <a:gd name="connsiteX13" fmla="*/ 0 w 2393208"/>
              <a:gd name="connsiteY13" fmla="*/ 554147 h 664979"/>
              <a:gd name="connsiteX14" fmla="*/ 0 w 2393208"/>
              <a:gd name="connsiteY14" fmla="*/ 110832 h 66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93208" h="664979" extrusionOk="0">
                <a:moveTo>
                  <a:pt x="0" y="110832"/>
                </a:moveTo>
                <a:cubicBezTo>
                  <a:pt x="-8312" y="44494"/>
                  <a:pt x="33455" y="6067"/>
                  <a:pt x="110832" y="0"/>
                </a:cubicBezTo>
                <a:cubicBezTo>
                  <a:pt x="336229" y="-5129"/>
                  <a:pt x="489571" y="51832"/>
                  <a:pt x="697149" y="0"/>
                </a:cubicBezTo>
                <a:cubicBezTo>
                  <a:pt x="904727" y="-51832"/>
                  <a:pt x="1047179" y="9477"/>
                  <a:pt x="1218319" y="0"/>
                </a:cubicBezTo>
                <a:cubicBezTo>
                  <a:pt x="1389459" y="-9477"/>
                  <a:pt x="1519376" y="53842"/>
                  <a:pt x="1717775" y="0"/>
                </a:cubicBezTo>
                <a:cubicBezTo>
                  <a:pt x="1916174" y="-53842"/>
                  <a:pt x="2077249" y="52405"/>
                  <a:pt x="2282376" y="0"/>
                </a:cubicBezTo>
                <a:cubicBezTo>
                  <a:pt x="2349581" y="-12335"/>
                  <a:pt x="2384339" y="48263"/>
                  <a:pt x="2393208" y="110832"/>
                </a:cubicBezTo>
                <a:cubicBezTo>
                  <a:pt x="2396423" y="325115"/>
                  <a:pt x="2358287" y="371981"/>
                  <a:pt x="2393208" y="554147"/>
                </a:cubicBezTo>
                <a:cubicBezTo>
                  <a:pt x="2383803" y="630916"/>
                  <a:pt x="2341402" y="662445"/>
                  <a:pt x="2282376" y="664979"/>
                </a:cubicBezTo>
                <a:cubicBezTo>
                  <a:pt x="2152078" y="674590"/>
                  <a:pt x="1941550" y="638212"/>
                  <a:pt x="1782921" y="664979"/>
                </a:cubicBezTo>
                <a:cubicBezTo>
                  <a:pt x="1624293" y="691746"/>
                  <a:pt x="1349652" y="618178"/>
                  <a:pt x="1240035" y="664979"/>
                </a:cubicBezTo>
                <a:cubicBezTo>
                  <a:pt x="1130418" y="711780"/>
                  <a:pt x="888532" y="640417"/>
                  <a:pt x="718864" y="664979"/>
                </a:cubicBezTo>
                <a:cubicBezTo>
                  <a:pt x="549196" y="689541"/>
                  <a:pt x="361561" y="640379"/>
                  <a:pt x="110832" y="664979"/>
                </a:cubicBezTo>
                <a:cubicBezTo>
                  <a:pt x="50943" y="663337"/>
                  <a:pt x="-10649" y="611241"/>
                  <a:pt x="0" y="554147"/>
                </a:cubicBezTo>
                <a:cubicBezTo>
                  <a:pt x="-22184" y="426386"/>
                  <a:pt x="18283" y="320969"/>
                  <a:pt x="0" y="110832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FED28C-B9B5-17A0-1C96-147FF2DD7C30}"/>
              </a:ext>
            </a:extLst>
          </p:cNvPr>
          <p:cNvSpPr txBox="1"/>
          <p:nvPr/>
        </p:nvSpPr>
        <p:spPr>
          <a:xfrm>
            <a:off x="16954556" y="6697171"/>
            <a:ext cx="3114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b="1" dirty="0"/>
              <a:t>Difficulty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control</a:t>
            </a:r>
            <a:endParaRPr lang="en-US" altLang="zh-CN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DEC804-0D4B-B88D-EFC8-FB2709AE4A68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2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allAtOnce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4A023-81B7-13A3-3B5E-CE9ECC800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9BFDF31-959D-73D3-81DB-422167573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C671276-8B52-ADB4-F1D0-BE73245A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27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F40BF8-D2FF-ACDA-4D14-71994DB290BA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D1F5333-B3F6-FDA2-B6F5-4050317BB54B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Training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on</a:t>
            </a:r>
            <a:r>
              <a:rPr lang="zh-CN" altLang="en-US" sz="4000" b="1" dirty="0"/>
              <a:t> </a:t>
            </a:r>
            <a:r>
              <a:rPr lang="en-US" altLang="zh-CN" sz="4000" b="1" dirty="0" err="1"/>
              <a:t>iGSM</a:t>
            </a:r>
            <a:endParaRPr lang="en-CN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46A946-255B-DB13-2955-72F5380F8074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651B1310-3978-A964-B235-5F85D069BC2D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FE9554-A1A3-DFD2-E93D-5F0C3129A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362" y="6192108"/>
            <a:ext cx="11823165" cy="26398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AF5275-D260-5D43-93A2-8A997416EC20}"/>
              </a:ext>
            </a:extLst>
          </p:cNvPr>
          <p:cNvSpPr txBox="1"/>
          <p:nvPr/>
        </p:nvSpPr>
        <p:spPr>
          <a:xfrm>
            <a:off x="1484966" y="3037559"/>
            <a:ext cx="1427573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Findings</a:t>
            </a:r>
          </a:p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Transformer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generalize</a:t>
            </a:r>
            <a:r>
              <a:rPr lang="zh-CN" altLang="en-US" sz="3200" dirty="0"/>
              <a:t> </a:t>
            </a:r>
            <a:r>
              <a:rPr lang="en-US" altLang="zh-CN" sz="3200" dirty="0"/>
              <a:t>on</a:t>
            </a:r>
            <a:r>
              <a:rPr lang="zh-CN" altLang="en-US" sz="3200" dirty="0"/>
              <a:t> </a:t>
            </a:r>
            <a:r>
              <a:rPr lang="en-US" altLang="zh-CN" sz="3200" dirty="0"/>
              <a:t>unseen</a:t>
            </a:r>
            <a:r>
              <a:rPr lang="zh-CN" altLang="en-US" sz="3200" dirty="0"/>
              <a:t> </a:t>
            </a:r>
            <a:r>
              <a:rPr lang="en-US" altLang="zh-CN" sz="3200" dirty="0"/>
              <a:t>data</a:t>
            </a:r>
            <a:r>
              <a:rPr lang="zh-CN" altLang="en-US" sz="3200" dirty="0"/>
              <a:t> </a:t>
            </a:r>
            <a:r>
              <a:rPr lang="en-US" altLang="zh-CN" sz="3200" dirty="0"/>
              <a:t>(reasoning</a:t>
            </a:r>
            <a:r>
              <a:rPr lang="zh-CN" altLang="en-US" sz="3200" dirty="0"/>
              <a:t> </a:t>
            </a:r>
            <a:r>
              <a:rPr lang="en-US" altLang="zh-CN" sz="3200" dirty="0"/>
              <a:t>length</a:t>
            </a:r>
            <a:r>
              <a:rPr lang="zh-CN" altLang="en-US" sz="3200" dirty="0"/>
              <a:t> </a:t>
            </a:r>
            <a:r>
              <a:rPr lang="en-US" altLang="zh-CN" sz="3200" dirty="0"/>
              <a:t>generalization).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Few-show</a:t>
            </a:r>
            <a:r>
              <a:rPr lang="zh-CN" altLang="en-US" sz="3200" dirty="0"/>
              <a:t> </a:t>
            </a:r>
            <a:r>
              <a:rPr lang="en-US" altLang="zh-CN" sz="3200" dirty="0"/>
              <a:t>GPT-4o</a:t>
            </a:r>
            <a:r>
              <a:rPr lang="zh-CN" altLang="en-US" sz="3200" dirty="0"/>
              <a:t> </a:t>
            </a:r>
            <a:r>
              <a:rPr lang="en-US" altLang="zh-CN" sz="3200" dirty="0"/>
              <a:t>fails</a:t>
            </a:r>
            <a:r>
              <a:rPr lang="zh-CN" altLang="en-US" sz="3200" dirty="0"/>
              <a:t> </a:t>
            </a:r>
            <a:r>
              <a:rPr lang="en-US" altLang="zh-CN" sz="3200" dirty="0"/>
              <a:t>on</a:t>
            </a:r>
            <a:r>
              <a:rPr lang="zh-CN" altLang="en-US" sz="3200" dirty="0"/>
              <a:t> </a:t>
            </a:r>
            <a:r>
              <a:rPr lang="en-US" altLang="zh-CN" sz="3200" dirty="0"/>
              <a:t>medium-level</a:t>
            </a:r>
            <a:r>
              <a:rPr lang="zh-CN" altLang="en-US" sz="3200" dirty="0"/>
              <a:t> </a:t>
            </a:r>
            <a:r>
              <a:rPr lang="en-US" altLang="zh-CN" sz="3200" dirty="0"/>
              <a:t>tasks.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B73F57-5E6A-3394-5A7F-CC4547D647C3}"/>
              </a:ext>
            </a:extLst>
          </p:cNvPr>
          <p:cNvSpPr/>
          <p:nvPr/>
        </p:nvSpPr>
        <p:spPr>
          <a:xfrm>
            <a:off x="1156954" y="4654991"/>
            <a:ext cx="19261776" cy="17923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Transformer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abilities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CN" sz="4000" dirty="0"/>
          </a:p>
        </p:txBody>
      </p:sp>
    </p:spTree>
    <p:extLst>
      <p:ext uri="{BB962C8B-B14F-4D97-AF65-F5344CB8AC3E}">
        <p14:creationId xmlns:p14="http://schemas.microsoft.com/office/powerpoint/2010/main" val="83835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12406-4632-D5C4-8C56-27CEE9C4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BE3D17F-1846-270D-C8BF-1B00C9430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B05556E-F9AB-CADD-4BD6-897B7528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28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1E6FB4B-AE3F-A5DD-CF2E-6661948E756D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CAB1A92-A974-4BC1-839C-6459CAACB8EE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The m</a:t>
            </a:r>
            <a:r>
              <a:rPr lang="en-CN" sz="4000" b="1" dirty="0"/>
              <a:t>ental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process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of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LMs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B2A0FDCC-DD09-8CFB-6A75-061130A08386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52D223-1D25-B342-7F25-23B6E59DFE87}"/>
              </a:ext>
            </a:extLst>
          </p:cNvPr>
          <p:cNvSpPr txBox="1"/>
          <p:nvPr/>
        </p:nvSpPr>
        <p:spPr>
          <a:xfrm>
            <a:off x="1484966" y="3459120"/>
            <a:ext cx="1142784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Probing</a:t>
            </a:r>
          </a:p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schemeClr val="accent1"/>
                </a:solidFill>
              </a:rPr>
              <a:t>nece</a:t>
            </a:r>
            <a:r>
              <a:rPr lang="en-US" altLang="zh-CN" sz="3200" b="1" dirty="0">
                <a:solidFill>
                  <a:schemeClr val="accent1"/>
                </a:solidFill>
              </a:rPr>
              <a:t>(A):</a:t>
            </a:r>
            <a:r>
              <a:rPr lang="zh-CN" altLang="en-US" sz="3200" b="1" dirty="0">
                <a:solidFill>
                  <a:schemeClr val="accent1"/>
                </a:solidFill>
              </a:rPr>
              <a:t> </a:t>
            </a:r>
            <a:r>
              <a:rPr lang="en-US" altLang="zh-CN" sz="3200" dirty="0"/>
              <a:t>is</a:t>
            </a:r>
            <a:r>
              <a:rPr lang="zh-CN" altLang="en-US" sz="3200" dirty="0"/>
              <a:t> </a:t>
            </a:r>
            <a:r>
              <a:rPr lang="en-US" altLang="zh-CN" sz="3200" dirty="0"/>
              <a:t>A</a:t>
            </a:r>
            <a:r>
              <a:rPr lang="zh-CN" altLang="en-US" sz="3200" dirty="0"/>
              <a:t> </a:t>
            </a:r>
            <a:r>
              <a:rPr lang="en-US" altLang="zh-CN" sz="3200" dirty="0"/>
              <a:t>necessary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this</a:t>
            </a:r>
            <a:r>
              <a:rPr lang="zh-CN" altLang="en-US" sz="3200" dirty="0"/>
              <a:t> </a:t>
            </a:r>
            <a:r>
              <a:rPr lang="en-US" altLang="zh-CN" sz="3200" dirty="0"/>
              <a:t>problem?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 err="1">
                <a:solidFill>
                  <a:schemeClr val="accent2"/>
                </a:solidFill>
              </a:rPr>
              <a:t>can_next</a:t>
            </a:r>
            <a:r>
              <a:rPr lang="en-US" altLang="zh-CN" sz="3200" b="1" dirty="0">
                <a:solidFill>
                  <a:schemeClr val="accent2"/>
                </a:solidFill>
              </a:rPr>
              <a:t>(A):</a:t>
            </a:r>
            <a:r>
              <a:rPr lang="zh-CN" altLang="en-US" sz="3200" b="1" dirty="0">
                <a:solidFill>
                  <a:schemeClr val="accent2"/>
                </a:solidFill>
              </a:rPr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A</a:t>
            </a:r>
            <a:r>
              <a:rPr lang="zh-CN" altLang="en-US" sz="3200" dirty="0"/>
              <a:t> </a:t>
            </a:r>
            <a:r>
              <a:rPr lang="en-US" altLang="zh-CN" sz="3200" dirty="0"/>
              <a:t>be</a:t>
            </a:r>
            <a:r>
              <a:rPr lang="zh-CN" altLang="en-US" sz="3200" dirty="0"/>
              <a:t> </a:t>
            </a:r>
            <a:r>
              <a:rPr lang="en-US" altLang="zh-CN" sz="3200" dirty="0"/>
              <a:t>computed</a:t>
            </a:r>
            <a:r>
              <a:rPr lang="zh-CN" altLang="en-US" sz="3200" dirty="0"/>
              <a:t> </a:t>
            </a:r>
            <a:r>
              <a:rPr lang="en-US" altLang="zh-CN" sz="3200" dirty="0"/>
              <a:t>next?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chemeClr val="accent6"/>
                </a:solidFill>
              </a:rPr>
              <a:t>dep(A,</a:t>
            </a:r>
            <a:r>
              <a:rPr lang="zh-CN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</a:rPr>
              <a:t>B):</a:t>
            </a:r>
            <a:r>
              <a:rPr lang="zh-CN" altLang="en-US" sz="3200" b="1" dirty="0">
                <a:solidFill>
                  <a:schemeClr val="accent6"/>
                </a:solidFill>
              </a:rPr>
              <a:t> </a:t>
            </a:r>
            <a:r>
              <a:rPr lang="en-US" altLang="zh-CN" sz="3200" dirty="0"/>
              <a:t>does</a:t>
            </a:r>
            <a:r>
              <a:rPr lang="zh-CN" altLang="en-US" sz="3200" dirty="0"/>
              <a:t> </a:t>
            </a:r>
            <a:r>
              <a:rPr lang="en-US" altLang="zh-CN" sz="3200" dirty="0"/>
              <a:t>A</a:t>
            </a:r>
            <a:r>
              <a:rPr lang="zh-CN" altLang="en-US" sz="3200" dirty="0"/>
              <a:t> </a:t>
            </a:r>
            <a:r>
              <a:rPr lang="en-US" altLang="zh-CN" sz="3200" dirty="0"/>
              <a:t>depend</a:t>
            </a:r>
            <a:r>
              <a:rPr lang="zh-CN" altLang="en-US" sz="3200" dirty="0"/>
              <a:t> </a:t>
            </a:r>
            <a:r>
              <a:rPr lang="en-US" altLang="zh-CN" sz="3200" dirty="0"/>
              <a:t>on</a:t>
            </a:r>
            <a:r>
              <a:rPr lang="zh-CN" altLang="en-US" sz="3200" dirty="0"/>
              <a:t> </a:t>
            </a:r>
            <a:r>
              <a:rPr lang="en-US" altLang="zh-CN" sz="3200" dirty="0"/>
              <a:t>B?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330E14-0976-AB3F-A9C8-5887DC183324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8B1F60-5E6E-6A05-27BB-28DCC8E0E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610" y="7462777"/>
            <a:ext cx="16596304" cy="1706028"/>
          </a:xfrm>
          <a:prstGeom prst="rect">
            <a:avLst/>
          </a:prstGeom>
        </p:spPr>
      </p:pic>
      <p:sp>
        <p:nvSpPr>
          <p:cNvPr id="20" name="Down Arrow 19">
            <a:extLst>
              <a:ext uri="{FF2B5EF4-FFF2-40B4-BE49-F238E27FC236}">
                <a16:creationId xmlns:a16="http://schemas.microsoft.com/office/drawing/2014/main" id="{51949C52-B7EA-F46D-25F4-A740451C24F9}"/>
              </a:ext>
            </a:extLst>
          </p:cNvPr>
          <p:cNvSpPr/>
          <p:nvPr/>
        </p:nvSpPr>
        <p:spPr>
          <a:xfrm>
            <a:off x="15579522" y="7228955"/>
            <a:ext cx="431800" cy="8111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F4D4F1-E3A1-C0E0-FD3D-CA86ED632E6E}"/>
              </a:ext>
            </a:extLst>
          </p:cNvPr>
          <p:cNvSpPr txBox="1"/>
          <p:nvPr/>
        </p:nvSpPr>
        <p:spPr>
          <a:xfrm>
            <a:off x="14353625" y="6520519"/>
            <a:ext cx="290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</a:rPr>
              <a:t>Probing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 err="1">
                <a:solidFill>
                  <a:schemeClr val="accent1"/>
                </a:solidFill>
              </a:rPr>
              <a:t>nece</a:t>
            </a:r>
            <a:r>
              <a:rPr lang="en-US" altLang="zh-CN" sz="3200" dirty="0">
                <a:solidFill>
                  <a:schemeClr val="accent1"/>
                </a:solidFill>
              </a:rPr>
              <a:t>(A)</a:t>
            </a:r>
            <a:endParaRPr lang="en-CN" sz="3200" dirty="0">
              <a:solidFill>
                <a:schemeClr val="accent1"/>
              </a:solidFill>
            </a:endParaRP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D2696028-E630-857B-3D76-8C90F48FCE94}"/>
              </a:ext>
            </a:extLst>
          </p:cNvPr>
          <p:cNvSpPr/>
          <p:nvPr/>
        </p:nvSpPr>
        <p:spPr>
          <a:xfrm rot="10800000">
            <a:off x="5519360" y="8691582"/>
            <a:ext cx="431800" cy="811188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EC8167-D492-73C5-2522-017CA86EA33E}"/>
              </a:ext>
            </a:extLst>
          </p:cNvPr>
          <p:cNvSpPr txBox="1"/>
          <p:nvPr/>
        </p:nvSpPr>
        <p:spPr>
          <a:xfrm>
            <a:off x="4071990" y="9502924"/>
            <a:ext cx="3529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2"/>
                </a:solidFill>
              </a:rPr>
              <a:t>Probing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 err="1">
                <a:solidFill>
                  <a:schemeClr val="accent2"/>
                </a:solidFill>
              </a:rPr>
              <a:t>can_next</a:t>
            </a:r>
            <a:r>
              <a:rPr lang="en-US" altLang="zh-CN" sz="3200" dirty="0">
                <a:solidFill>
                  <a:schemeClr val="accent2"/>
                </a:solidFill>
              </a:rPr>
              <a:t>(A)</a:t>
            </a:r>
            <a:endParaRPr lang="en-CN" sz="3200" dirty="0">
              <a:solidFill>
                <a:schemeClr val="accent2"/>
              </a:solidFill>
            </a:endParaRP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92B2B5D7-ABF4-53EC-9F43-29B71C021CFD}"/>
              </a:ext>
            </a:extLst>
          </p:cNvPr>
          <p:cNvSpPr/>
          <p:nvPr/>
        </p:nvSpPr>
        <p:spPr>
          <a:xfrm>
            <a:off x="6056223" y="7543920"/>
            <a:ext cx="431800" cy="811188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FB10E0-2277-D648-5691-C38EB2409F77}"/>
              </a:ext>
            </a:extLst>
          </p:cNvPr>
          <p:cNvSpPr txBox="1"/>
          <p:nvPr/>
        </p:nvSpPr>
        <p:spPr>
          <a:xfrm>
            <a:off x="6488023" y="7049774"/>
            <a:ext cx="33562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6"/>
                </a:solidFill>
              </a:rPr>
              <a:t>Probing</a:t>
            </a:r>
            <a:r>
              <a:rPr lang="zh-CN" altLang="en-US" sz="3200" dirty="0">
                <a:solidFill>
                  <a:schemeClr val="accent6"/>
                </a:solidFill>
              </a:rPr>
              <a:t> </a:t>
            </a:r>
            <a:r>
              <a:rPr lang="en-US" altLang="zh-CN" sz="3200" dirty="0">
                <a:solidFill>
                  <a:schemeClr val="accent6"/>
                </a:solidFill>
              </a:rPr>
              <a:t>dep(A,</a:t>
            </a:r>
            <a:r>
              <a:rPr lang="zh-CN" altLang="en-US" sz="3200" dirty="0">
                <a:solidFill>
                  <a:schemeClr val="accent6"/>
                </a:solidFill>
              </a:rPr>
              <a:t> </a:t>
            </a:r>
            <a:r>
              <a:rPr lang="en-US" altLang="zh-CN" sz="3200" dirty="0">
                <a:solidFill>
                  <a:schemeClr val="accent6"/>
                </a:solidFill>
              </a:rPr>
              <a:t>B)</a:t>
            </a:r>
            <a:endParaRPr lang="en-CN" sz="3200" dirty="0">
              <a:solidFill>
                <a:schemeClr val="accent6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3F4CBB4-6B33-6BFD-8971-BC4C7EEF2591}"/>
              </a:ext>
            </a:extLst>
          </p:cNvPr>
          <p:cNvSpPr txBox="1"/>
          <p:nvPr/>
        </p:nvSpPr>
        <p:spPr>
          <a:xfrm>
            <a:off x="12353419" y="3416605"/>
            <a:ext cx="66554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LMs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know</a:t>
            </a:r>
            <a:r>
              <a:rPr lang="zh-CN" altLang="en-US" sz="4000" b="1" dirty="0"/>
              <a:t>！</a:t>
            </a:r>
            <a:endParaRPr lang="en-US" altLang="zh-CN" sz="4000" b="1" dirty="0"/>
          </a:p>
          <a:p>
            <a:endParaRPr lang="en-US" sz="4000" b="1" dirty="0"/>
          </a:p>
          <a:p>
            <a:r>
              <a:rPr lang="en-US" altLang="zh-CN" sz="4000" b="1" dirty="0"/>
              <a:t>99%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accuracy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for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three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tasks</a:t>
            </a:r>
            <a:endParaRPr lang="en-CN" sz="4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0C0145-FAF2-CDF4-F527-09CF645494CE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Hypothesis:</a:t>
            </a:r>
            <a:r>
              <a:rPr lang="zh-CN" altLang="en-US" sz="2000" dirty="0"/>
              <a:t> </a:t>
            </a:r>
            <a:r>
              <a:rPr lang="en-US" altLang="zh-CN" sz="2000" dirty="0"/>
              <a:t>LMs</a:t>
            </a:r>
            <a:r>
              <a:rPr lang="zh-CN" altLang="en-US" sz="2000" dirty="0"/>
              <a:t> </a:t>
            </a:r>
            <a:r>
              <a:rPr lang="en-US" altLang="zh-CN" sz="2000" dirty="0"/>
              <a:t>know</a:t>
            </a:r>
            <a:r>
              <a:rPr lang="zh-CN" altLang="en-US" sz="2000" dirty="0"/>
              <a:t> </a:t>
            </a:r>
            <a:r>
              <a:rPr lang="en-US" altLang="zh-CN" sz="2000" dirty="0"/>
              <a:t>what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compute</a:t>
            </a:r>
            <a:r>
              <a:rPr lang="zh-CN" altLang="en-US" sz="2000" dirty="0"/>
              <a:t> </a:t>
            </a:r>
            <a:r>
              <a:rPr lang="en-US" altLang="zh-CN" sz="2000" dirty="0"/>
              <a:t>before</a:t>
            </a:r>
            <a:r>
              <a:rPr lang="zh-CN" altLang="en-US" sz="2000" dirty="0"/>
              <a:t> </a:t>
            </a:r>
            <a:r>
              <a:rPr lang="en-US" altLang="zh-CN" sz="2000" dirty="0"/>
              <a:t>generation.</a:t>
            </a:r>
            <a:endParaRPr lang="en-CN" sz="2000" dirty="0"/>
          </a:p>
        </p:txBody>
      </p:sp>
    </p:spTree>
    <p:extLst>
      <p:ext uri="{BB962C8B-B14F-4D97-AF65-F5344CB8AC3E}">
        <p14:creationId xmlns:p14="http://schemas.microsoft.com/office/powerpoint/2010/main" val="358265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 animBg="1"/>
      <p:bldP spid="24" grpId="0"/>
      <p:bldP spid="25" grpId="0" animBg="1"/>
      <p:bldP spid="26" grpId="0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7D1A3-2437-5194-558B-9890A9216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4668050-8D4C-095B-4703-10B2D37C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C60A818-E9C8-C45A-A4B0-1939C48B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29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2A9E0D-B608-C58D-468C-71EB9261CB6A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E83CEDB-F8E3-B2E3-D72D-13D7E74B8E00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LMs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may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make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mistakes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DD73E02C-CD2F-2FA1-33D2-2DF2DD7FEFB4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44B866-0C18-9DB3-CA7A-A43033994A7F}"/>
              </a:ext>
            </a:extLst>
          </p:cNvPr>
          <p:cNvSpPr txBox="1"/>
          <p:nvPr/>
        </p:nvSpPr>
        <p:spPr>
          <a:xfrm>
            <a:off x="1484966" y="2915419"/>
            <a:ext cx="114278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for</a:t>
            </a:r>
          </a:p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Generating</a:t>
            </a:r>
            <a:r>
              <a:rPr lang="zh-CN" altLang="en-US" sz="3200" dirty="0"/>
              <a:t> </a:t>
            </a:r>
            <a:r>
              <a:rPr lang="en-US" altLang="zh-CN" sz="3200" u="sng" dirty="0"/>
              <a:t>unnecessary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parameters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Hallucinating</a:t>
            </a:r>
            <a:r>
              <a:rPr lang="zh-CN" altLang="en-US" sz="3200" dirty="0"/>
              <a:t> </a:t>
            </a:r>
            <a:r>
              <a:rPr lang="en-US" altLang="zh-CN" sz="3200" u="sng" dirty="0"/>
              <a:t>parameters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not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ready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to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compute</a:t>
            </a:r>
          </a:p>
          <a:p>
            <a:pPr lvl="1"/>
            <a:endParaRPr lang="en-US" altLang="zh-CN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F27EDB-5E79-1AE5-4624-D12F6D630576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7EF15F-02E7-8F70-1982-7F902B195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869" y="3799781"/>
            <a:ext cx="9318188" cy="189092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49C5976-B264-EC66-A50E-653EC17D9BB9}"/>
              </a:ext>
            </a:extLst>
          </p:cNvPr>
          <p:cNvCxnSpPr>
            <a:cxnSpLocks/>
          </p:cNvCxnSpPr>
          <p:nvPr/>
        </p:nvCxnSpPr>
        <p:spPr>
          <a:xfrm>
            <a:off x="8845714" y="4197770"/>
            <a:ext cx="3622254" cy="15180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A5349D6-5A52-75C9-360C-8B7B2CC23621}"/>
              </a:ext>
            </a:extLst>
          </p:cNvPr>
          <p:cNvCxnSpPr>
            <a:cxnSpLocks/>
          </p:cNvCxnSpPr>
          <p:nvPr/>
        </p:nvCxnSpPr>
        <p:spPr>
          <a:xfrm>
            <a:off x="10445858" y="5187446"/>
            <a:ext cx="2100020" cy="10522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191A183-5956-C9B8-07DC-2F40FBE62732}"/>
              </a:ext>
            </a:extLst>
          </p:cNvPr>
          <p:cNvSpPr txBox="1"/>
          <p:nvPr/>
        </p:nvSpPr>
        <p:spPr>
          <a:xfrm>
            <a:off x="8683844" y="3333583"/>
            <a:ext cx="2904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1"/>
                </a:solidFill>
              </a:rPr>
              <a:t>nece</a:t>
            </a:r>
            <a:r>
              <a:rPr lang="en-US" altLang="zh-CN" sz="3200" dirty="0">
                <a:solidFill>
                  <a:schemeClr val="accent1"/>
                </a:solidFill>
              </a:rPr>
              <a:t>(A)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-&gt;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1</a:t>
            </a:r>
            <a:endParaRPr lang="en-CN" sz="3200" dirty="0">
              <a:solidFill>
                <a:schemeClr val="accent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AD7F405-7B6D-E90F-32E3-1BC21EF4D951}"/>
              </a:ext>
            </a:extLst>
          </p:cNvPr>
          <p:cNvSpPr txBox="1"/>
          <p:nvPr/>
        </p:nvSpPr>
        <p:spPr>
          <a:xfrm>
            <a:off x="7877735" y="5670019"/>
            <a:ext cx="35297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2"/>
                </a:solidFill>
              </a:rPr>
              <a:t>can_next</a:t>
            </a:r>
            <a:r>
              <a:rPr lang="en-US" altLang="zh-CN" sz="3200" dirty="0">
                <a:solidFill>
                  <a:schemeClr val="accent2"/>
                </a:solidFill>
              </a:rPr>
              <a:t>(A)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-&gt;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1</a:t>
            </a:r>
            <a:endParaRPr lang="en-CN" sz="3200" dirty="0">
              <a:solidFill>
                <a:schemeClr val="accent2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68C08F-3D2E-88DD-BF3E-CCBE0CE4412E}"/>
              </a:ext>
            </a:extLst>
          </p:cNvPr>
          <p:cNvSpPr/>
          <p:nvPr/>
        </p:nvSpPr>
        <p:spPr>
          <a:xfrm>
            <a:off x="1156954" y="4654991"/>
            <a:ext cx="19261776" cy="17923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/>
              <a:t>Hidden</a:t>
            </a:r>
            <a:r>
              <a:rPr lang="zh-CN" altLang="en-US" sz="4000" dirty="0"/>
              <a:t> </a:t>
            </a:r>
            <a:r>
              <a:rPr lang="en-US" altLang="zh-CN" sz="4000" dirty="0"/>
              <a:t>states</a:t>
            </a:r>
            <a:r>
              <a:rPr lang="zh-CN" altLang="en-US" sz="4000" dirty="0"/>
              <a:t> </a:t>
            </a:r>
            <a:r>
              <a:rPr lang="en-US" altLang="zh-CN" sz="4000" dirty="0"/>
              <a:t>guide</a:t>
            </a:r>
            <a:r>
              <a:rPr lang="zh-CN" altLang="en-US" sz="4000" dirty="0"/>
              <a:t> </a:t>
            </a:r>
            <a:r>
              <a:rPr lang="en-US" altLang="zh-CN" sz="4000" dirty="0"/>
              <a:t>the</a:t>
            </a:r>
            <a:r>
              <a:rPr lang="zh-CN" altLang="en-US" sz="4000" dirty="0"/>
              <a:t> </a:t>
            </a:r>
            <a:r>
              <a:rPr lang="en-US" altLang="zh-CN" sz="4000" dirty="0"/>
              <a:t>next</a:t>
            </a:r>
            <a:r>
              <a:rPr lang="zh-CN" altLang="en-US" sz="4000" dirty="0"/>
              <a:t> </a:t>
            </a:r>
            <a:r>
              <a:rPr lang="en-US" altLang="zh-CN" sz="4000" dirty="0"/>
              <a:t>action</a:t>
            </a:r>
            <a:r>
              <a:rPr lang="zh-CN" altLang="en-US" sz="4000" dirty="0"/>
              <a:t> </a:t>
            </a:r>
            <a:r>
              <a:rPr lang="en-US" altLang="zh-CN" sz="4000" dirty="0"/>
              <a:t>for</a:t>
            </a:r>
            <a:r>
              <a:rPr lang="zh-CN" altLang="en-US" sz="4000" dirty="0"/>
              <a:t> </a:t>
            </a:r>
            <a:r>
              <a:rPr lang="en-US" altLang="zh-CN" sz="4000" dirty="0"/>
              <a:t>transformers.</a:t>
            </a:r>
            <a:endParaRPr lang="en-CN" sz="4000" dirty="0"/>
          </a:p>
        </p:txBody>
      </p:sp>
    </p:spTree>
    <p:extLst>
      <p:ext uri="{BB962C8B-B14F-4D97-AF65-F5344CB8AC3E}">
        <p14:creationId xmlns:p14="http://schemas.microsoft.com/office/powerpoint/2010/main" val="292806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06B6E-8833-A313-D440-757A60FAF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0E348C5-20B9-C317-F3DA-C355C3B1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93352E0-CB52-C5F1-5A0F-F60C7BD4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id="{7C19D26F-3256-AD37-0947-AA1B4F20D9AF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1F6E7D-1D76-311F-0FCC-23AF5C9653F1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FAB4A72-DA25-B70D-660E-5FA7EB997479}"/>
              </a:ext>
            </a:extLst>
          </p:cNvPr>
          <p:cNvSpPr txBox="1"/>
          <p:nvPr/>
        </p:nvSpPr>
        <p:spPr>
          <a:xfrm>
            <a:off x="1484967" y="2235919"/>
            <a:ext cx="1770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features,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can: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4517462-F3B2-42E0-A654-4AB55B031FAF}"/>
              </a:ext>
            </a:extLst>
          </p:cNvPr>
          <p:cNvCxnSpPr>
            <a:cxnSpLocks/>
          </p:cNvCxnSpPr>
          <p:nvPr/>
        </p:nvCxnSpPr>
        <p:spPr>
          <a:xfrm>
            <a:off x="1621973" y="3200399"/>
            <a:ext cx="179831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459113C-FC0B-7D07-7B45-2159190E2169}"/>
              </a:ext>
            </a:extLst>
          </p:cNvPr>
          <p:cNvSpPr txBox="1"/>
          <p:nvPr/>
        </p:nvSpPr>
        <p:spPr>
          <a:xfrm>
            <a:off x="1828797" y="3810217"/>
            <a:ext cx="16110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Math</a:t>
            </a:r>
            <a:endParaRPr lang="en-CN" sz="3200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972042-BCAF-D6D8-30A0-270674431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67" y="5062519"/>
            <a:ext cx="4513086" cy="248409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C32A6A-39BA-AFB9-AC91-AEDF7D2E88E5}"/>
              </a:ext>
            </a:extLst>
          </p:cNvPr>
          <p:cNvSpPr txBox="1"/>
          <p:nvPr/>
        </p:nvSpPr>
        <p:spPr>
          <a:xfrm>
            <a:off x="1828797" y="8064468"/>
            <a:ext cx="5595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Pros: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rigorous,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elegant</a:t>
            </a: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strict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assumptions,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CN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EF2B9AF-9376-5CC8-5099-0C444A3B3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2866" y="4826592"/>
            <a:ext cx="3709378" cy="27950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9089722-CFD5-65D3-18F1-43D1E245A66F}"/>
              </a:ext>
            </a:extLst>
          </p:cNvPr>
          <p:cNvSpPr txBox="1"/>
          <p:nvPr/>
        </p:nvSpPr>
        <p:spPr>
          <a:xfrm>
            <a:off x="15316197" y="3810217"/>
            <a:ext cx="2569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Ethology</a:t>
            </a:r>
            <a:endParaRPr lang="en-CN" sz="32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841F2E-4FBE-B061-6BEB-02961C559EA7}"/>
              </a:ext>
            </a:extLst>
          </p:cNvPr>
          <p:cNvSpPr txBox="1"/>
          <p:nvPr/>
        </p:nvSpPr>
        <p:spPr>
          <a:xfrm>
            <a:off x="15370625" y="4623997"/>
            <a:ext cx="3755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endParaRPr lang="en-CN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C40E78-DC53-F0A7-72AA-CF592D597BF4}"/>
              </a:ext>
            </a:extLst>
          </p:cNvPr>
          <p:cNvSpPr txBox="1"/>
          <p:nvPr/>
        </p:nvSpPr>
        <p:spPr>
          <a:xfrm>
            <a:off x="15298356" y="8064468"/>
            <a:ext cx="5595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Pros: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easy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conduct</a:t>
            </a: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less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rigorous,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lack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evidence,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subjective</a:t>
            </a:r>
            <a:endParaRPr lang="en-CN" sz="20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CE2175D-C547-6DAF-CBC6-8C596D860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1834" y="4889736"/>
            <a:ext cx="1844903" cy="239181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D3661CC-24A9-E4B6-302C-4BCC7E43CDAF}"/>
              </a:ext>
            </a:extLst>
          </p:cNvPr>
          <p:cNvSpPr txBox="1"/>
          <p:nvPr/>
        </p:nvSpPr>
        <p:spPr>
          <a:xfrm>
            <a:off x="7981834" y="3810217"/>
            <a:ext cx="2061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CN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368A37-78AB-9C50-6266-CCE0A999435E}"/>
              </a:ext>
            </a:extLst>
          </p:cNvPr>
          <p:cNvSpPr txBox="1"/>
          <p:nvPr/>
        </p:nvSpPr>
        <p:spPr>
          <a:xfrm>
            <a:off x="10034496" y="4886600"/>
            <a:ext cx="4334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observations,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hypothesis,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verification.</a:t>
            </a:r>
            <a:endParaRPr lang="en-CN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3805EC-FA5B-730D-17D2-BE4E18A916F3}"/>
              </a:ext>
            </a:extLst>
          </p:cNvPr>
          <p:cNvSpPr txBox="1"/>
          <p:nvPr/>
        </p:nvSpPr>
        <p:spPr>
          <a:xfrm>
            <a:off x="7981834" y="8064468"/>
            <a:ext cx="55952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Pros: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convincing,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practical,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inspiring</a:t>
            </a: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Cons: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huge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workload</a:t>
            </a:r>
            <a:endParaRPr lang="en-CN" sz="2000" dirty="0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1B0CBB4-996A-00F2-C3CE-9B2846C60CCC}"/>
              </a:ext>
            </a:extLst>
          </p:cNvPr>
          <p:cNvSpPr/>
          <p:nvPr/>
        </p:nvSpPr>
        <p:spPr>
          <a:xfrm>
            <a:off x="7522029" y="3559629"/>
            <a:ext cx="6847114" cy="5780314"/>
          </a:xfrm>
          <a:custGeom>
            <a:avLst/>
            <a:gdLst>
              <a:gd name="connsiteX0" fmla="*/ 0 w 6847114"/>
              <a:gd name="connsiteY0" fmla="*/ 429998 h 5780314"/>
              <a:gd name="connsiteX1" fmla="*/ 429998 w 6847114"/>
              <a:gd name="connsiteY1" fmla="*/ 0 h 5780314"/>
              <a:gd name="connsiteX2" fmla="*/ 1148452 w 6847114"/>
              <a:gd name="connsiteY2" fmla="*/ 0 h 5780314"/>
              <a:gd name="connsiteX3" fmla="*/ 1687293 w 6847114"/>
              <a:gd name="connsiteY3" fmla="*/ 0 h 5780314"/>
              <a:gd name="connsiteX4" fmla="*/ 2166262 w 6847114"/>
              <a:gd name="connsiteY4" fmla="*/ 0 h 5780314"/>
              <a:gd name="connsiteX5" fmla="*/ 2824845 w 6847114"/>
              <a:gd name="connsiteY5" fmla="*/ 0 h 5780314"/>
              <a:gd name="connsiteX6" fmla="*/ 3363686 w 6847114"/>
              <a:gd name="connsiteY6" fmla="*/ 0 h 5780314"/>
              <a:gd name="connsiteX7" fmla="*/ 4082140 w 6847114"/>
              <a:gd name="connsiteY7" fmla="*/ 0 h 5780314"/>
              <a:gd name="connsiteX8" fmla="*/ 4561109 w 6847114"/>
              <a:gd name="connsiteY8" fmla="*/ 0 h 5780314"/>
              <a:gd name="connsiteX9" fmla="*/ 5279564 w 6847114"/>
              <a:gd name="connsiteY9" fmla="*/ 0 h 5780314"/>
              <a:gd name="connsiteX10" fmla="*/ 5698662 w 6847114"/>
              <a:gd name="connsiteY10" fmla="*/ 0 h 5780314"/>
              <a:gd name="connsiteX11" fmla="*/ 6417116 w 6847114"/>
              <a:gd name="connsiteY11" fmla="*/ 0 h 5780314"/>
              <a:gd name="connsiteX12" fmla="*/ 6847114 w 6847114"/>
              <a:gd name="connsiteY12" fmla="*/ 429998 h 5780314"/>
              <a:gd name="connsiteX13" fmla="*/ 6847114 w 6847114"/>
              <a:gd name="connsiteY13" fmla="*/ 829090 h 5780314"/>
              <a:gd name="connsiteX14" fmla="*/ 6847114 w 6847114"/>
              <a:gd name="connsiteY14" fmla="*/ 1474199 h 5780314"/>
              <a:gd name="connsiteX15" fmla="*/ 6847114 w 6847114"/>
              <a:gd name="connsiteY15" fmla="*/ 1922494 h 5780314"/>
              <a:gd name="connsiteX16" fmla="*/ 6847114 w 6847114"/>
              <a:gd name="connsiteY16" fmla="*/ 2469196 h 5780314"/>
              <a:gd name="connsiteX17" fmla="*/ 6847114 w 6847114"/>
              <a:gd name="connsiteY17" fmla="*/ 3114305 h 5780314"/>
              <a:gd name="connsiteX18" fmla="*/ 6847114 w 6847114"/>
              <a:gd name="connsiteY18" fmla="*/ 3661007 h 5780314"/>
              <a:gd name="connsiteX19" fmla="*/ 6847114 w 6847114"/>
              <a:gd name="connsiteY19" fmla="*/ 4060099 h 5780314"/>
              <a:gd name="connsiteX20" fmla="*/ 6847114 w 6847114"/>
              <a:gd name="connsiteY20" fmla="*/ 4508395 h 5780314"/>
              <a:gd name="connsiteX21" fmla="*/ 6847114 w 6847114"/>
              <a:gd name="connsiteY21" fmla="*/ 5350316 h 5780314"/>
              <a:gd name="connsiteX22" fmla="*/ 6417116 w 6847114"/>
              <a:gd name="connsiteY22" fmla="*/ 5780314 h 5780314"/>
              <a:gd name="connsiteX23" fmla="*/ 5938147 w 6847114"/>
              <a:gd name="connsiteY23" fmla="*/ 5780314 h 5780314"/>
              <a:gd name="connsiteX24" fmla="*/ 5519048 w 6847114"/>
              <a:gd name="connsiteY24" fmla="*/ 5780314 h 5780314"/>
              <a:gd name="connsiteX25" fmla="*/ 5099950 w 6847114"/>
              <a:gd name="connsiteY25" fmla="*/ 5780314 h 5780314"/>
              <a:gd name="connsiteX26" fmla="*/ 4501238 w 6847114"/>
              <a:gd name="connsiteY26" fmla="*/ 5780314 h 5780314"/>
              <a:gd name="connsiteX27" fmla="*/ 4022269 w 6847114"/>
              <a:gd name="connsiteY27" fmla="*/ 5780314 h 5780314"/>
              <a:gd name="connsiteX28" fmla="*/ 3363686 w 6847114"/>
              <a:gd name="connsiteY28" fmla="*/ 5780314 h 5780314"/>
              <a:gd name="connsiteX29" fmla="*/ 2884716 w 6847114"/>
              <a:gd name="connsiteY29" fmla="*/ 5780314 h 5780314"/>
              <a:gd name="connsiteX30" fmla="*/ 2226133 w 6847114"/>
              <a:gd name="connsiteY30" fmla="*/ 5780314 h 5780314"/>
              <a:gd name="connsiteX31" fmla="*/ 1807035 w 6847114"/>
              <a:gd name="connsiteY31" fmla="*/ 5780314 h 5780314"/>
              <a:gd name="connsiteX32" fmla="*/ 1148452 w 6847114"/>
              <a:gd name="connsiteY32" fmla="*/ 5780314 h 5780314"/>
              <a:gd name="connsiteX33" fmla="*/ 429998 w 6847114"/>
              <a:gd name="connsiteY33" fmla="*/ 5780314 h 5780314"/>
              <a:gd name="connsiteX34" fmla="*/ 0 w 6847114"/>
              <a:gd name="connsiteY34" fmla="*/ 5350316 h 5780314"/>
              <a:gd name="connsiteX35" fmla="*/ 0 w 6847114"/>
              <a:gd name="connsiteY35" fmla="*/ 4705208 h 5780314"/>
              <a:gd name="connsiteX36" fmla="*/ 0 w 6847114"/>
              <a:gd name="connsiteY36" fmla="*/ 4256912 h 5780314"/>
              <a:gd name="connsiteX37" fmla="*/ 0 w 6847114"/>
              <a:gd name="connsiteY37" fmla="*/ 3857820 h 5780314"/>
              <a:gd name="connsiteX38" fmla="*/ 0 w 6847114"/>
              <a:gd name="connsiteY38" fmla="*/ 3409524 h 5780314"/>
              <a:gd name="connsiteX39" fmla="*/ 0 w 6847114"/>
              <a:gd name="connsiteY39" fmla="*/ 2912025 h 5780314"/>
              <a:gd name="connsiteX40" fmla="*/ 0 w 6847114"/>
              <a:gd name="connsiteY40" fmla="*/ 2365323 h 5780314"/>
              <a:gd name="connsiteX41" fmla="*/ 0 w 6847114"/>
              <a:gd name="connsiteY41" fmla="*/ 1917027 h 5780314"/>
              <a:gd name="connsiteX42" fmla="*/ 0 w 6847114"/>
              <a:gd name="connsiteY42" fmla="*/ 1271919 h 5780314"/>
              <a:gd name="connsiteX43" fmla="*/ 0 w 6847114"/>
              <a:gd name="connsiteY43" fmla="*/ 429998 h 5780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6847114" h="5780314" extrusionOk="0">
                <a:moveTo>
                  <a:pt x="0" y="429998"/>
                </a:moveTo>
                <a:cubicBezTo>
                  <a:pt x="-12539" y="184782"/>
                  <a:pt x="137286" y="20729"/>
                  <a:pt x="429998" y="0"/>
                </a:cubicBezTo>
                <a:cubicBezTo>
                  <a:pt x="700915" y="-21456"/>
                  <a:pt x="981744" y="67265"/>
                  <a:pt x="1148452" y="0"/>
                </a:cubicBezTo>
                <a:cubicBezTo>
                  <a:pt x="1315160" y="-67265"/>
                  <a:pt x="1497340" y="29275"/>
                  <a:pt x="1687293" y="0"/>
                </a:cubicBezTo>
                <a:cubicBezTo>
                  <a:pt x="1877246" y="-29275"/>
                  <a:pt x="1983405" y="12579"/>
                  <a:pt x="2166262" y="0"/>
                </a:cubicBezTo>
                <a:cubicBezTo>
                  <a:pt x="2349119" y="-12579"/>
                  <a:pt x="2627000" y="742"/>
                  <a:pt x="2824845" y="0"/>
                </a:cubicBezTo>
                <a:cubicBezTo>
                  <a:pt x="3022690" y="-742"/>
                  <a:pt x="3108194" y="26254"/>
                  <a:pt x="3363686" y="0"/>
                </a:cubicBezTo>
                <a:cubicBezTo>
                  <a:pt x="3619178" y="-26254"/>
                  <a:pt x="3911470" y="28380"/>
                  <a:pt x="4082140" y="0"/>
                </a:cubicBezTo>
                <a:cubicBezTo>
                  <a:pt x="4252810" y="-28380"/>
                  <a:pt x="4383705" y="21396"/>
                  <a:pt x="4561109" y="0"/>
                </a:cubicBezTo>
                <a:cubicBezTo>
                  <a:pt x="4738513" y="-21396"/>
                  <a:pt x="5100837" y="7060"/>
                  <a:pt x="5279564" y="0"/>
                </a:cubicBezTo>
                <a:cubicBezTo>
                  <a:pt x="5458291" y="-7060"/>
                  <a:pt x="5575811" y="20260"/>
                  <a:pt x="5698662" y="0"/>
                </a:cubicBezTo>
                <a:cubicBezTo>
                  <a:pt x="5821513" y="-20260"/>
                  <a:pt x="6192708" y="64455"/>
                  <a:pt x="6417116" y="0"/>
                </a:cubicBezTo>
                <a:cubicBezTo>
                  <a:pt x="6662310" y="11482"/>
                  <a:pt x="6848188" y="203641"/>
                  <a:pt x="6847114" y="429998"/>
                </a:cubicBezTo>
                <a:cubicBezTo>
                  <a:pt x="6884683" y="560784"/>
                  <a:pt x="6843190" y="682713"/>
                  <a:pt x="6847114" y="829090"/>
                </a:cubicBezTo>
                <a:cubicBezTo>
                  <a:pt x="6851038" y="975467"/>
                  <a:pt x="6809549" y="1262356"/>
                  <a:pt x="6847114" y="1474199"/>
                </a:cubicBezTo>
                <a:cubicBezTo>
                  <a:pt x="6884679" y="1686042"/>
                  <a:pt x="6830956" y="1736586"/>
                  <a:pt x="6847114" y="1922494"/>
                </a:cubicBezTo>
                <a:cubicBezTo>
                  <a:pt x="6863272" y="2108403"/>
                  <a:pt x="6781644" y="2337973"/>
                  <a:pt x="6847114" y="2469196"/>
                </a:cubicBezTo>
                <a:cubicBezTo>
                  <a:pt x="6912584" y="2600419"/>
                  <a:pt x="6822837" y="2906166"/>
                  <a:pt x="6847114" y="3114305"/>
                </a:cubicBezTo>
                <a:cubicBezTo>
                  <a:pt x="6871391" y="3322444"/>
                  <a:pt x="6786098" y="3415696"/>
                  <a:pt x="6847114" y="3661007"/>
                </a:cubicBezTo>
                <a:cubicBezTo>
                  <a:pt x="6908130" y="3906318"/>
                  <a:pt x="6833175" y="3905993"/>
                  <a:pt x="6847114" y="4060099"/>
                </a:cubicBezTo>
                <a:cubicBezTo>
                  <a:pt x="6861053" y="4214205"/>
                  <a:pt x="6819303" y="4339114"/>
                  <a:pt x="6847114" y="4508395"/>
                </a:cubicBezTo>
                <a:cubicBezTo>
                  <a:pt x="6874925" y="4677676"/>
                  <a:pt x="6766441" y="5088568"/>
                  <a:pt x="6847114" y="5350316"/>
                </a:cubicBezTo>
                <a:cubicBezTo>
                  <a:pt x="6909924" y="5574507"/>
                  <a:pt x="6655240" y="5786421"/>
                  <a:pt x="6417116" y="5780314"/>
                </a:cubicBezTo>
                <a:cubicBezTo>
                  <a:pt x="6260409" y="5826084"/>
                  <a:pt x="6140362" y="5748318"/>
                  <a:pt x="5938147" y="5780314"/>
                </a:cubicBezTo>
                <a:cubicBezTo>
                  <a:pt x="5735932" y="5812310"/>
                  <a:pt x="5686666" y="5740782"/>
                  <a:pt x="5519048" y="5780314"/>
                </a:cubicBezTo>
                <a:cubicBezTo>
                  <a:pt x="5351430" y="5819846"/>
                  <a:pt x="5285007" y="5764542"/>
                  <a:pt x="5099950" y="5780314"/>
                </a:cubicBezTo>
                <a:cubicBezTo>
                  <a:pt x="4914893" y="5796086"/>
                  <a:pt x="4728513" y="5758203"/>
                  <a:pt x="4501238" y="5780314"/>
                </a:cubicBezTo>
                <a:cubicBezTo>
                  <a:pt x="4273963" y="5802425"/>
                  <a:pt x="4158162" y="5745963"/>
                  <a:pt x="4022269" y="5780314"/>
                </a:cubicBezTo>
                <a:cubicBezTo>
                  <a:pt x="3886376" y="5814665"/>
                  <a:pt x="3614636" y="5719163"/>
                  <a:pt x="3363686" y="5780314"/>
                </a:cubicBezTo>
                <a:cubicBezTo>
                  <a:pt x="3112736" y="5841465"/>
                  <a:pt x="3046235" y="5755129"/>
                  <a:pt x="2884716" y="5780314"/>
                </a:cubicBezTo>
                <a:cubicBezTo>
                  <a:pt x="2723197" y="5805499"/>
                  <a:pt x="2390137" y="5732381"/>
                  <a:pt x="2226133" y="5780314"/>
                </a:cubicBezTo>
                <a:cubicBezTo>
                  <a:pt x="2062129" y="5828247"/>
                  <a:pt x="1997257" y="5764489"/>
                  <a:pt x="1807035" y="5780314"/>
                </a:cubicBezTo>
                <a:cubicBezTo>
                  <a:pt x="1616813" y="5796139"/>
                  <a:pt x="1425142" y="5718869"/>
                  <a:pt x="1148452" y="5780314"/>
                </a:cubicBezTo>
                <a:cubicBezTo>
                  <a:pt x="871762" y="5841759"/>
                  <a:pt x="765242" y="5712385"/>
                  <a:pt x="429998" y="5780314"/>
                </a:cubicBezTo>
                <a:cubicBezTo>
                  <a:pt x="154968" y="5801369"/>
                  <a:pt x="23987" y="5652789"/>
                  <a:pt x="0" y="5350316"/>
                </a:cubicBezTo>
                <a:cubicBezTo>
                  <a:pt x="-13151" y="5121021"/>
                  <a:pt x="27849" y="4918431"/>
                  <a:pt x="0" y="4705208"/>
                </a:cubicBezTo>
                <a:cubicBezTo>
                  <a:pt x="-27849" y="4491985"/>
                  <a:pt x="31585" y="4456893"/>
                  <a:pt x="0" y="4256912"/>
                </a:cubicBezTo>
                <a:cubicBezTo>
                  <a:pt x="-31585" y="4056931"/>
                  <a:pt x="20364" y="3969954"/>
                  <a:pt x="0" y="3857820"/>
                </a:cubicBezTo>
                <a:cubicBezTo>
                  <a:pt x="-20364" y="3745686"/>
                  <a:pt x="26413" y="3577930"/>
                  <a:pt x="0" y="3409524"/>
                </a:cubicBezTo>
                <a:cubicBezTo>
                  <a:pt x="-26413" y="3241118"/>
                  <a:pt x="4224" y="3025713"/>
                  <a:pt x="0" y="2912025"/>
                </a:cubicBezTo>
                <a:cubicBezTo>
                  <a:pt x="-4224" y="2798337"/>
                  <a:pt x="46770" y="2620280"/>
                  <a:pt x="0" y="2365323"/>
                </a:cubicBezTo>
                <a:cubicBezTo>
                  <a:pt x="-46770" y="2110366"/>
                  <a:pt x="9691" y="2102620"/>
                  <a:pt x="0" y="1917027"/>
                </a:cubicBezTo>
                <a:cubicBezTo>
                  <a:pt x="-9691" y="1731434"/>
                  <a:pt x="16521" y="1494685"/>
                  <a:pt x="0" y="1271919"/>
                </a:cubicBezTo>
                <a:cubicBezTo>
                  <a:pt x="-16521" y="1049153"/>
                  <a:pt x="9223" y="602798"/>
                  <a:pt x="0" y="429998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743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9B68B7-395C-98B4-FE1C-C9BB34BEC2C8}"/>
              </a:ext>
            </a:extLst>
          </p:cNvPr>
          <p:cNvSpPr txBox="1"/>
          <p:nvPr/>
        </p:nvSpPr>
        <p:spPr>
          <a:xfrm>
            <a:off x="1839685" y="4486490"/>
            <a:ext cx="3755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Shallow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NNs</a:t>
            </a:r>
            <a:endParaRPr lang="en-CN" sz="2000" dirty="0"/>
          </a:p>
        </p:txBody>
      </p:sp>
    </p:spTree>
    <p:extLst>
      <p:ext uri="{BB962C8B-B14F-4D97-AF65-F5344CB8AC3E}">
        <p14:creationId xmlns:p14="http://schemas.microsoft.com/office/powerpoint/2010/main" val="38409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2" grpId="0"/>
      <p:bldP spid="24" grpId="0"/>
      <p:bldP spid="25" grpId="0"/>
      <p:bldP spid="27" grpId="0"/>
      <p:bldP spid="28" grpId="0"/>
      <p:bldP spid="30" grpId="0"/>
      <p:bldP spid="31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790C7-3A1A-7486-D55F-332D6858D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C5C8179-E054-A081-A712-69EFBD579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D35EB84-0CF9-3471-9C77-BF051AE6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30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34BF01-E196-9A85-F26D-3B6AA06CB425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EB851C7-CD3F-3087-8BE9-469A98467B12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/>
              <a:t>Do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LMs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know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their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mistakes?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BFA3C0D9-F56D-89C7-5410-E212B9E66967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885356-DF64-6483-D9B2-DD80F1DF3645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055C88-E1EA-6266-D14A-A440193B1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458" y="4827828"/>
            <a:ext cx="7772400" cy="1990766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05AAA34C-1F84-2293-632E-6B0AFEAAA111}"/>
              </a:ext>
            </a:extLst>
          </p:cNvPr>
          <p:cNvSpPr/>
          <p:nvPr/>
        </p:nvSpPr>
        <p:spPr>
          <a:xfrm>
            <a:off x="8532557" y="5012023"/>
            <a:ext cx="431800" cy="8111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12847D-0005-1197-F2A4-10E611536524}"/>
              </a:ext>
            </a:extLst>
          </p:cNvPr>
          <p:cNvSpPr txBox="1"/>
          <p:nvPr/>
        </p:nvSpPr>
        <p:spPr>
          <a:xfrm>
            <a:off x="7149634" y="4207138"/>
            <a:ext cx="59114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</a:rPr>
              <a:t>Binary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probing: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is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this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a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mistake?</a:t>
            </a:r>
            <a:endParaRPr lang="en-CN" sz="32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23FC11-B32A-36FC-C1C2-049C452AD38F}"/>
              </a:ext>
            </a:extLst>
          </p:cNvPr>
          <p:cNvSpPr txBox="1"/>
          <p:nvPr/>
        </p:nvSpPr>
        <p:spPr>
          <a:xfrm>
            <a:off x="13882444" y="4750503"/>
            <a:ext cx="66554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/>
              <a:t>Yes</a:t>
            </a:r>
            <a:r>
              <a:rPr lang="zh-CN" altLang="en-US" sz="4000" b="1" dirty="0"/>
              <a:t>！</a:t>
            </a:r>
            <a:endParaRPr lang="en-US" altLang="zh-CN" sz="4000" b="1" dirty="0"/>
          </a:p>
          <a:p>
            <a:endParaRPr lang="en-US" altLang="zh-CN" sz="4000" b="1" dirty="0"/>
          </a:p>
          <a:p>
            <a:r>
              <a:rPr lang="en-US" altLang="zh-CN" sz="4000" b="1" dirty="0"/>
              <a:t>High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probing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accuracy!</a:t>
            </a:r>
            <a:endParaRPr lang="en-CN" sz="4000" b="1" dirty="0"/>
          </a:p>
        </p:txBody>
      </p:sp>
    </p:spTree>
    <p:extLst>
      <p:ext uri="{BB962C8B-B14F-4D97-AF65-F5344CB8AC3E}">
        <p14:creationId xmlns:p14="http://schemas.microsoft.com/office/powerpoint/2010/main" val="24075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10B6E-5E7A-1B07-7FF6-D24313A29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294E7CF-D31E-3A6B-C066-6DEE788A6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C0780FF-C07A-8D88-2453-CDB6177C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31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E3775B-109A-42BE-12EC-5F4C838B85DC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E5CA0E-8D71-CC1D-62DF-EEBF6B82C020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/>
              <a:t>Mistake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correction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6C6DF0E5-100C-22F6-B13F-DC90F5823A3F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791A14-F2C6-9CE9-0BAC-7CC4D94EEEF3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E3110B-79A5-DC66-FBC3-ADAF6961B5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1300" b="55909"/>
          <a:stretch/>
        </p:blipFill>
        <p:spPr>
          <a:xfrm>
            <a:off x="10003270" y="2533081"/>
            <a:ext cx="6170147" cy="1535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E186B-F8C3-13D0-67C5-A955D60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715"/>
          <a:stretch/>
        </p:blipFill>
        <p:spPr>
          <a:xfrm>
            <a:off x="1403321" y="4888223"/>
            <a:ext cx="6355100" cy="3944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C7264D-1A4C-83B7-48F4-C85C9709C1C1}"/>
              </a:ext>
            </a:extLst>
          </p:cNvPr>
          <p:cNvSpPr txBox="1"/>
          <p:nvPr/>
        </p:nvSpPr>
        <p:spPr>
          <a:xfrm>
            <a:off x="10398106" y="5986846"/>
            <a:ext cx="69913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4000" b="1" dirty="0"/>
              <a:t>Retry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works!</a:t>
            </a:r>
          </a:p>
          <a:p>
            <a:endParaRPr lang="en-CN" sz="4000" b="1" dirty="0"/>
          </a:p>
          <a:p>
            <a:r>
              <a:rPr lang="en-CN" sz="4000" b="1" dirty="0"/>
              <a:t>w</a:t>
            </a:r>
            <a:r>
              <a:rPr lang="en-US" altLang="zh-CN" sz="4000" b="1" dirty="0"/>
              <a:t>/o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Retry: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0.78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-&gt;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w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Retry: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0.94</a:t>
            </a:r>
            <a:endParaRPr lang="en-CN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5956FA-C754-66BE-28CC-4B998A61C6E1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Can</a:t>
            </a:r>
            <a:r>
              <a:rPr lang="zh-CN" altLang="en-US" sz="2000" dirty="0"/>
              <a:t> </a:t>
            </a:r>
            <a:r>
              <a:rPr lang="en-US" altLang="zh-CN" sz="2000" dirty="0"/>
              <a:t>we</a:t>
            </a:r>
            <a:r>
              <a:rPr lang="zh-CN" altLang="en-US" sz="2000" dirty="0"/>
              <a:t> </a:t>
            </a:r>
            <a:r>
              <a:rPr lang="en-US" altLang="zh-CN" sz="2000" dirty="0"/>
              <a:t>correct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error</a:t>
            </a:r>
            <a:r>
              <a:rPr lang="zh-CN" altLang="en-US" sz="2000" dirty="0"/>
              <a:t> </a:t>
            </a:r>
            <a:r>
              <a:rPr lang="en-US" altLang="zh-CN" sz="2000" dirty="0"/>
              <a:t>once</a:t>
            </a:r>
            <a:r>
              <a:rPr lang="zh-CN" altLang="en-US" sz="2000" dirty="0"/>
              <a:t> </a:t>
            </a:r>
            <a:r>
              <a:rPr lang="en-US" altLang="zh-CN" sz="2000" dirty="0"/>
              <a:t>it</a:t>
            </a:r>
            <a:r>
              <a:rPr lang="zh-CN" altLang="en-US" sz="2000" dirty="0"/>
              <a:t> </a:t>
            </a:r>
            <a:r>
              <a:rPr lang="en-US" altLang="zh-CN" sz="2000" dirty="0"/>
              <a:t>happens?</a:t>
            </a:r>
            <a:endParaRPr lang="en-CN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347A59-2E1C-AAED-F43B-41898EFBCBDC}"/>
              </a:ext>
            </a:extLst>
          </p:cNvPr>
          <p:cNvSpPr txBox="1"/>
          <p:nvPr/>
        </p:nvSpPr>
        <p:spPr>
          <a:xfrm>
            <a:off x="1484966" y="3551730"/>
            <a:ext cx="11427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/>
              <a:t>Retry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once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making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mistakes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363377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D82917-47CC-CB38-37A3-D261ADE4C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2F13F19-2BB6-37FE-B394-CA42E232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74E5B8A-7929-2435-5655-43D927DC2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32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44D2B7-1B37-768D-89A9-02683624ECE4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7F46E52-2039-33A0-AE0A-F9610AF7A207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/>
              <a:t>Summary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08BE59A9-5E19-5AF1-32DD-0F2EC5FA436F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Solving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315AAD-8FB2-C3B0-C4F0-77831012B464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2.1,  Grade-School Math and the Hidden Reasoning Process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42894-E719-0459-AD29-B7E5AFACD279}"/>
              </a:ext>
            </a:extLst>
          </p:cNvPr>
          <p:cNvSpPr txBox="1"/>
          <p:nvPr/>
        </p:nvSpPr>
        <p:spPr>
          <a:xfrm>
            <a:off x="1484966" y="2915419"/>
            <a:ext cx="1775450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Transformer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generalized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reasoning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abilities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data.</a:t>
            </a:r>
            <a:endParaRPr lang="en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LMs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making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mistakes.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3: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Pretraining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error-correction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-&gt;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zh-CN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boost.</a:t>
            </a:r>
          </a:p>
          <a:p>
            <a:pPr lvl="1"/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200904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DE413-8EDC-D695-7B1D-E813F9A97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1DF197E-493C-A122-F516-0448208D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E5288F8-59AD-CE45-12A9-B6DC24E7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33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31BACF-6C11-36CA-E6CA-D05D841D694E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0008B65-D4E2-C953-B95C-E7C4AD82CC0B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/>
              <a:t>In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recommendation,</a:t>
            </a:r>
            <a:r>
              <a:rPr lang="zh-CN" altLang="en-US" sz="4000" b="1" dirty="0"/>
              <a:t> </a:t>
            </a:r>
            <a:r>
              <a:rPr lang="en-CN" sz="4000" b="1" dirty="0"/>
              <a:t>LMs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can</a:t>
            </a:r>
            <a:r>
              <a:rPr lang="zh-CN" altLang="en-US" sz="4000" b="1" dirty="0"/>
              <a:t> 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FDC353FF-CC88-9A5C-FBBE-D808387D1D4C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LMs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A1A196-E494-12A8-AF0B-B10F2F66E79F}"/>
              </a:ext>
            </a:extLst>
          </p:cNvPr>
          <p:cNvSpPr txBox="1"/>
          <p:nvPr/>
        </p:nvSpPr>
        <p:spPr>
          <a:xfrm>
            <a:off x="1484966" y="2915419"/>
            <a:ext cx="114278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u="sng" dirty="0"/>
              <a:t>Generate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recommendations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via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SFT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u="sng" dirty="0"/>
              <a:t>Provide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excellent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features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for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recommenders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B98635-F91D-F72D-76D6-2B915B8F7D4B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Language Representations Can be What Recommenders Need: Findings and Potentials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CB3702-0BBB-2905-EE45-99CA8C949891}"/>
              </a:ext>
            </a:extLst>
          </p:cNvPr>
          <p:cNvSpPr txBox="1"/>
          <p:nvPr/>
        </p:nvSpPr>
        <p:spPr>
          <a:xfrm>
            <a:off x="1996986" y="6751006"/>
            <a:ext cx="16759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/>
              <a:t>Hypothesis: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LMs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understand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recommendation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in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their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hidden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states.</a:t>
            </a:r>
            <a:r>
              <a:rPr lang="zh-CN" altLang="en-US" sz="4000" b="1" dirty="0"/>
              <a:t> </a:t>
            </a:r>
            <a:endParaRPr lang="en-CN" sz="40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DD0AA3-BE93-4768-4775-6197EA9C0301}"/>
              </a:ext>
            </a:extLst>
          </p:cNvPr>
          <p:cNvGrpSpPr/>
          <p:nvPr/>
        </p:nvGrpSpPr>
        <p:grpSpPr>
          <a:xfrm>
            <a:off x="10656824" y="1966234"/>
            <a:ext cx="3821567" cy="3229576"/>
            <a:chOff x="10656824" y="1966234"/>
            <a:chExt cx="3821567" cy="32295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4CF0F41-036C-E18C-842B-FD80F645DFEF}"/>
                </a:ext>
              </a:extLst>
            </p:cNvPr>
            <p:cNvGrpSpPr/>
            <p:nvPr/>
          </p:nvGrpSpPr>
          <p:grpSpPr>
            <a:xfrm>
              <a:off x="10656824" y="1966234"/>
              <a:ext cx="3821567" cy="2640279"/>
              <a:chOff x="10634662" y="1643355"/>
              <a:chExt cx="7645400" cy="528212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0DC78F3-573B-1D15-A1B1-F46BDB85F9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34662" y="1643355"/>
                <a:ext cx="7645400" cy="5067300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097B40F-512F-D732-8CFF-F9158D688E36}"/>
                  </a:ext>
                </a:extLst>
              </p:cNvPr>
              <p:cNvSpPr/>
              <p:nvPr/>
            </p:nvSpPr>
            <p:spPr>
              <a:xfrm rot="1079359">
                <a:off x="11588392" y="6108301"/>
                <a:ext cx="990600" cy="8171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832095-2D3C-D2F3-31C0-03F1A74CA5F3}"/>
                </a:ext>
              </a:extLst>
            </p:cNvPr>
            <p:cNvSpPr txBox="1"/>
            <p:nvPr/>
          </p:nvSpPr>
          <p:spPr>
            <a:xfrm>
              <a:off x="11261047" y="4795700"/>
              <a:ext cx="245495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dirty="0"/>
                <a:t>LMs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as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recommender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B87F2E-1250-8CCC-4589-385175D7F731}"/>
              </a:ext>
            </a:extLst>
          </p:cNvPr>
          <p:cNvGrpSpPr/>
          <p:nvPr/>
        </p:nvGrpSpPr>
        <p:grpSpPr>
          <a:xfrm>
            <a:off x="15682862" y="1740736"/>
            <a:ext cx="4003498" cy="4584045"/>
            <a:chOff x="15682862" y="1740736"/>
            <a:chExt cx="4003498" cy="45840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44C95B-44A4-7102-C01F-CBDFF4D615F7}"/>
                </a:ext>
              </a:extLst>
            </p:cNvPr>
            <p:cNvGrpSpPr/>
            <p:nvPr/>
          </p:nvGrpSpPr>
          <p:grpSpPr>
            <a:xfrm>
              <a:off x="15682862" y="1740736"/>
              <a:ext cx="4003498" cy="4190938"/>
              <a:chOff x="15425149" y="1831389"/>
              <a:chExt cx="4003498" cy="419093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11D4DB0-0F49-8A21-2185-4826A8F63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425149" y="1831389"/>
                <a:ext cx="3821567" cy="4190938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C9EDA6-C10F-6654-668C-3801E407C9CC}"/>
                  </a:ext>
                </a:extLst>
              </p:cNvPr>
              <p:cNvSpPr/>
              <p:nvPr/>
            </p:nvSpPr>
            <p:spPr>
              <a:xfrm>
                <a:off x="18259463" y="2191114"/>
                <a:ext cx="1169184" cy="2347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B7473C2-3266-5D85-286E-FA782C67F151}"/>
                  </a:ext>
                </a:extLst>
              </p:cNvPr>
              <p:cNvSpPr/>
              <p:nvPr/>
            </p:nvSpPr>
            <p:spPr>
              <a:xfrm>
                <a:off x="18844055" y="3286374"/>
                <a:ext cx="584592" cy="2347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E45469F-D6BC-7227-1149-C8416A089C75}"/>
                </a:ext>
              </a:extLst>
            </p:cNvPr>
            <p:cNvSpPr txBox="1"/>
            <p:nvPr/>
          </p:nvSpPr>
          <p:spPr>
            <a:xfrm>
              <a:off x="16301133" y="5924671"/>
              <a:ext cx="294481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000" dirty="0"/>
                <a:t>LMs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as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feature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encoder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035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DD4EB-F892-9095-A92F-C60FC5919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54E54E3-8970-4E9A-82F7-55563CD48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CB173E9-6EFA-8B9A-77B0-EC80391C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34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C3FB2B-9744-5064-BDCA-B4719A5ACA5B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912BF31-09FF-8F89-ADFE-E99970C43884}"/>
              </a:ext>
            </a:extLst>
          </p:cNvPr>
          <p:cNvSpPr txBox="1"/>
          <p:nvPr/>
        </p:nvSpPr>
        <p:spPr>
          <a:xfrm>
            <a:off x="1484966" y="2092126"/>
            <a:ext cx="124088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/>
              <a:t>Verification: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linear</a:t>
            </a:r>
            <a:r>
              <a:rPr lang="zh-CN" altLang="en-US" sz="4000" b="1" dirty="0"/>
              <a:t> </a:t>
            </a:r>
            <a:r>
              <a:rPr lang="en-US" altLang="zh-CN" sz="4000" b="1" dirty="0"/>
              <a:t>mapping</a:t>
            </a:r>
            <a:endParaRPr lang="en-CN" sz="4000" b="1" dirty="0"/>
          </a:p>
        </p:txBody>
      </p:sp>
      <p:sp>
        <p:nvSpPr>
          <p:cNvPr id="4" name="文本框 16">
            <a:extLst>
              <a:ext uri="{FF2B5EF4-FFF2-40B4-BE49-F238E27FC236}">
                <a16:creationId xmlns:a16="http://schemas.microsoft.com/office/drawing/2014/main" id="{1683405D-3B1B-33C4-E5D0-21A237A1937C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LMs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94B345-984D-79C3-7E72-9B5F06EC9267}"/>
              </a:ext>
            </a:extLst>
          </p:cNvPr>
          <p:cNvSpPr txBox="1"/>
          <p:nvPr/>
        </p:nvSpPr>
        <p:spPr>
          <a:xfrm>
            <a:off x="1484965" y="2532358"/>
            <a:ext cx="167536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u="sng" dirty="0"/>
              <a:t>Linearly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map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language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representations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into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another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space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for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recommendation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13DBE7-879E-E51D-8033-246E3DA51D0F}"/>
              </a:ext>
            </a:extLst>
          </p:cNvPr>
          <p:cNvSpPr txBox="1"/>
          <p:nvPr/>
        </p:nvSpPr>
        <p:spPr>
          <a:xfrm>
            <a:off x="3466876" y="100793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Language Representations Can be What Recommenders Need: Findings and Potentials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27221-B3E3-E284-52F9-3F8AF4792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061" y="4489216"/>
            <a:ext cx="11508622" cy="1386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9C7BBB-02E8-C8E3-59D0-8013856A8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80" y="7363757"/>
            <a:ext cx="8627930" cy="2500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6181A1-EA91-060D-33D6-97E9C63803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9815" y="7438808"/>
            <a:ext cx="3929534" cy="2492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801E82-1548-D6E8-FCF8-951F55147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1232" y="7808207"/>
            <a:ext cx="7772400" cy="14743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8B15EA-2DF4-6162-EA14-AF3D56457D4A}"/>
              </a:ext>
            </a:extLst>
          </p:cNvPr>
          <p:cNvSpPr txBox="1"/>
          <p:nvPr/>
        </p:nvSpPr>
        <p:spPr>
          <a:xfrm>
            <a:off x="2880080" y="6755729"/>
            <a:ext cx="1946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b="1" dirty="0"/>
              <a:t>Effective</a:t>
            </a:r>
            <a:endParaRPr lang="en-US" altLang="zh-CN" sz="3200" b="1" u="sn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95FF25-5ED7-DEAF-E8B6-26F9FFA32381}"/>
              </a:ext>
            </a:extLst>
          </p:cNvPr>
          <p:cNvSpPr txBox="1"/>
          <p:nvPr/>
        </p:nvSpPr>
        <p:spPr>
          <a:xfrm>
            <a:off x="11645139" y="6755729"/>
            <a:ext cx="1946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b="1" dirty="0"/>
              <a:t>Robust</a:t>
            </a:r>
            <a:endParaRPr lang="en-US" altLang="zh-CN" sz="3200" b="1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608C9-F469-0075-5054-6D37AED240E1}"/>
              </a:ext>
            </a:extLst>
          </p:cNvPr>
          <p:cNvSpPr txBox="1"/>
          <p:nvPr/>
        </p:nvSpPr>
        <p:spPr>
          <a:xfrm>
            <a:off x="18040862" y="6755729"/>
            <a:ext cx="1946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b="1" dirty="0"/>
              <a:t>Scaling</a:t>
            </a:r>
            <a:endParaRPr lang="en-US" altLang="zh-CN" sz="3200" b="1" u="sng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14E8D1-F8BA-C47A-8BFB-38EAE805B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2455" y="3586924"/>
            <a:ext cx="7082103" cy="29589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2C084AA-214F-572F-ED6D-85422EC87BA2}"/>
              </a:ext>
            </a:extLst>
          </p:cNvPr>
          <p:cNvSpPr/>
          <p:nvPr/>
        </p:nvSpPr>
        <p:spPr>
          <a:xfrm>
            <a:off x="1156954" y="4654991"/>
            <a:ext cx="19261776" cy="17923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Homomorphism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recommendation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spaces!</a:t>
            </a:r>
            <a:endParaRPr lang="en-CN" sz="4000" dirty="0"/>
          </a:p>
        </p:txBody>
      </p:sp>
    </p:spTree>
    <p:extLst>
      <p:ext uri="{BB962C8B-B14F-4D97-AF65-F5344CB8AC3E}">
        <p14:creationId xmlns:p14="http://schemas.microsoft.com/office/powerpoint/2010/main" val="368879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3" grpId="0"/>
      <p:bldP spid="14" grpId="0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BB7EB-4903-B3D9-8A70-6F4BF4AC8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05A0F55-6372-23BF-6AFF-7CD358C43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2298E-B272-5A4D-B419-4E99FCA3AC62}" type="datetime1">
              <a:rPr lang="en-US" altLang="zh-CN" smtClean="0"/>
              <a:t>1/22/25</a:t>
            </a:fld>
            <a:endParaRPr lang="zh-CN" alt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B6F9798-D8D6-716A-7C35-9DFEA37A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4" name="文本框 31">
            <a:extLst>
              <a:ext uri="{FF2B5EF4-FFF2-40B4-BE49-F238E27FC236}">
                <a16:creationId xmlns:a16="http://schemas.microsoft.com/office/drawing/2014/main" id="{ADEAEAA5-2B43-6B35-307C-86125EAEF68D}"/>
              </a:ext>
            </a:extLst>
          </p:cNvPr>
          <p:cNvSpPr txBox="1"/>
          <p:nvPr/>
        </p:nvSpPr>
        <p:spPr>
          <a:xfrm>
            <a:off x="-838341" y="557207"/>
            <a:ext cx="190963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800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8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8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8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8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8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8800" dirty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785CC-ECCF-EAC2-A091-C0505D613F74}"/>
              </a:ext>
            </a:extLst>
          </p:cNvPr>
          <p:cNvSpPr txBox="1"/>
          <p:nvPr/>
        </p:nvSpPr>
        <p:spPr>
          <a:xfrm>
            <a:off x="11996842" y="4478342"/>
            <a:ext cx="59771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zh-CN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zh-CN" alt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A2713D-9AE5-07D1-5AA8-01B02155B33C}"/>
              </a:ext>
            </a:extLst>
          </p:cNvPr>
          <p:cNvSpPr txBox="1"/>
          <p:nvPr/>
        </p:nvSpPr>
        <p:spPr>
          <a:xfrm>
            <a:off x="9130744" y="10009781"/>
            <a:ext cx="3131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>
                <a:hlinkClick r:id="rId3"/>
              </a:rPr>
              <a:t>https://physics.allen-zhu.com/</a:t>
            </a:r>
            <a:endParaRPr lang="en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8E269-E9F7-038A-F9D5-55830BB89678}"/>
              </a:ext>
            </a:extLst>
          </p:cNvPr>
          <p:cNvSpPr txBox="1"/>
          <p:nvPr/>
        </p:nvSpPr>
        <p:spPr>
          <a:xfrm>
            <a:off x="11996842" y="6150200"/>
            <a:ext cx="597710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Sheng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Leheng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盛乐恒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2025.1.22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09DDD7E-356B-75A1-F327-04AD2531F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593" y="0"/>
            <a:ext cx="4129616" cy="25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C6439F-244A-1069-CE34-9182E50FB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157" y="2982054"/>
            <a:ext cx="3910564" cy="5631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5BBAFA-91D9-7652-94BE-59B85BFE8194}"/>
              </a:ext>
            </a:extLst>
          </p:cNvPr>
          <p:cNvSpPr/>
          <p:nvPr/>
        </p:nvSpPr>
        <p:spPr>
          <a:xfrm>
            <a:off x="2764487" y="7567665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Grammar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F8D6CC-C9F5-C1A1-EADD-57C1C01E2C4C}"/>
              </a:ext>
            </a:extLst>
          </p:cNvPr>
          <p:cNvSpPr/>
          <p:nvPr/>
        </p:nvSpPr>
        <p:spPr>
          <a:xfrm>
            <a:off x="2764487" y="5714654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Knowledge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40C140-81CE-6F31-1491-28B2AE931E44}"/>
              </a:ext>
            </a:extLst>
          </p:cNvPr>
          <p:cNvSpPr/>
          <p:nvPr/>
        </p:nvSpPr>
        <p:spPr>
          <a:xfrm>
            <a:off x="2764487" y="3819841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Reasoning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Solving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1898848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0A4C5-9BFF-634F-CF4D-970CFC6D9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F0B5AFC-24DF-07AC-1C8A-1099A7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06626B-EBB5-8ED5-216A-D714AC1C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id="{76C42581-EA3C-75AA-14D3-9BBCA7B52CA9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B7A2C7C-888C-EC91-754E-81168CF8A3AF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6CD8F7C-2511-1BA1-217F-69A52366E4A9}"/>
              </a:ext>
            </a:extLst>
          </p:cNvPr>
          <p:cNvSpPr txBox="1"/>
          <p:nvPr/>
        </p:nvSpPr>
        <p:spPr>
          <a:xfrm>
            <a:off x="1484967" y="2235919"/>
            <a:ext cx="1770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E76E1B-7FC8-D908-99F9-CA0ED9872068}"/>
              </a:ext>
            </a:extLst>
          </p:cNvPr>
          <p:cNvSpPr txBox="1"/>
          <p:nvPr/>
        </p:nvSpPr>
        <p:spPr>
          <a:xfrm>
            <a:off x="4158335" y="4358064"/>
            <a:ext cx="559526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“apple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falls”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Verification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  <a:endParaRPr lang="en-CN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4CD76-B652-8C52-B7D0-3B9D73BD6EA3}"/>
              </a:ext>
            </a:extLst>
          </p:cNvPr>
          <p:cNvSpPr txBox="1"/>
          <p:nvPr/>
        </p:nvSpPr>
        <p:spPr>
          <a:xfrm>
            <a:off x="4158335" y="3587896"/>
            <a:ext cx="2061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endParaRPr lang="en-CN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09A23D-41E7-D48C-C53E-B76925288EAD}"/>
              </a:ext>
            </a:extLst>
          </p:cNvPr>
          <p:cNvSpPr txBox="1"/>
          <p:nvPr/>
        </p:nvSpPr>
        <p:spPr>
          <a:xfrm>
            <a:off x="10059534" y="3587896"/>
            <a:ext cx="3231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LM</a:t>
            </a:r>
            <a:endParaRPr lang="en-CN" sz="3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D20DC-AD6A-A798-8A67-B13BBA3E500C}"/>
              </a:ext>
            </a:extLst>
          </p:cNvPr>
          <p:cNvSpPr txBox="1"/>
          <p:nvPr/>
        </p:nvSpPr>
        <p:spPr>
          <a:xfrm>
            <a:off x="1621973" y="6262892"/>
            <a:ext cx="32319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zh-CN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latin typeface="Arial" panose="020B0604020202020204" pitchFamily="34" charset="0"/>
                <a:cs typeface="Arial" panose="020B0604020202020204" pitchFamily="34" charset="0"/>
              </a:rPr>
              <a:t>is:</a:t>
            </a:r>
            <a:endParaRPr lang="en-CN" sz="3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D9E6E4-8E7A-DF40-293F-558ECD94176D}"/>
              </a:ext>
            </a:extLst>
          </p:cNvPr>
          <p:cNvSpPr txBox="1"/>
          <p:nvPr/>
        </p:nvSpPr>
        <p:spPr>
          <a:xfrm>
            <a:off x="1621973" y="6933606"/>
            <a:ext cx="50029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numerous,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network,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statistically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uncover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behind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being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accomplished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pretraining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finetuning</a:t>
            </a:r>
            <a:endParaRPr lang="en-CN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2FD8C0-7998-1F18-1269-551E255A2B9A}"/>
              </a:ext>
            </a:extLst>
          </p:cNvPr>
          <p:cNvSpPr txBox="1"/>
          <p:nvPr/>
        </p:nvSpPr>
        <p:spPr>
          <a:xfrm>
            <a:off x="7598230" y="6933606"/>
            <a:ext cx="100756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synthetic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web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LLMs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troubles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(e.g.,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LLMs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may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cheat)</a:t>
            </a: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(GPT2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configs)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Individual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tasks</a:t>
            </a: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ability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(Linear)</a:t>
            </a:r>
            <a:r>
              <a:rPr lang="zh-CN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Probing</a:t>
            </a: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</a:p>
          <a:p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do.</a:t>
            </a:r>
            <a:endParaRPr lang="en-CN" sz="20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29E8BF-D73E-16AC-E41C-21E7C6C2C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5776" y="8497315"/>
            <a:ext cx="4086131" cy="2211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CF343E-F6F6-B4AC-ACD3-46B40D8E0F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09" r="54064"/>
          <a:stretch/>
        </p:blipFill>
        <p:spPr>
          <a:xfrm>
            <a:off x="17585857" y="9086193"/>
            <a:ext cx="2817351" cy="5749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0E68B-3773-E2DB-C0B6-EDF70523C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0926" y="8634912"/>
            <a:ext cx="1080885" cy="31288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797F03-656C-7DF1-5AE1-99E307CA71E0}"/>
              </a:ext>
            </a:extLst>
          </p:cNvPr>
          <p:cNvSpPr txBox="1"/>
          <p:nvPr/>
        </p:nvSpPr>
        <p:spPr>
          <a:xfrm>
            <a:off x="3466876" y="10009781"/>
            <a:ext cx="107986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Understanding intermediate layers using linear classifier probes. 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ICLR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(workshop)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Language Models Represent Space and Time. ICLR 2024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3B30A07-2E2B-1C03-467E-80FB0C296953}"/>
              </a:ext>
            </a:extLst>
          </p:cNvPr>
          <p:cNvCxnSpPr>
            <a:cxnSpLocks/>
          </p:cNvCxnSpPr>
          <p:nvPr/>
        </p:nvCxnSpPr>
        <p:spPr>
          <a:xfrm>
            <a:off x="1621973" y="3200399"/>
            <a:ext cx="1798319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Hustle. Flow. Ponder. - Want to be creative? Here's a way.">
            <a:extLst>
              <a:ext uri="{FF2B5EF4-FFF2-40B4-BE49-F238E27FC236}">
                <a16:creationId xmlns:a16="http://schemas.microsoft.com/office/drawing/2014/main" id="{80FF08E5-1034-C137-65C4-6AE7F28DD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6"/>
          <a:stretch/>
        </p:blipFill>
        <p:spPr bwMode="auto">
          <a:xfrm>
            <a:off x="1615965" y="3564140"/>
            <a:ext cx="2282028" cy="233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72EB71-91A7-02D7-3DA4-5483783BABB5}"/>
              </a:ext>
            </a:extLst>
          </p:cNvPr>
          <p:cNvSpPr txBox="1"/>
          <p:nvPr/>
        </p:nvSpPr>
        <p:spPr>
          <a:xfrm>
            <a:off x="10059533" y="4358064"/>
            <a:ext cx="752089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Observation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“LMs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language”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Hypothesis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Verification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collect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hidden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fit</a:t>
            </a:r>
            <a:endParaRPr lang="en-CN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746337-4358-2711-B9D4-F44A5E8EA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51397" y="3390637"/>
            <a:ext cx="1469937" cy="318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7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/>
      <p:bldP spid="18" grpId="0"/>
      <p:bldP spid="19" grpId="0"/>
      <p:bldP spid="2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F4B42-0895-9FD8-A474-6033148E9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858A255-DC78-78E5-93C1-2170F2DF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7667648-C117-6510-5CE1-239A3F57A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id="{E929BA41-1EDF-1DC9-A61D-6C9CFDA82ACB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C72B09D-4108-9C22-5032-F471051448EA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DFA35-A939-0D34-4DCF-2CBF8B6C3E2F}"/>
              </a:ext>
            </a:extLst>
          </p:cNvPr>
          <p:cNvSpPr txBox="1"/>
          <p:nvPr/>
        </p:nvSpPr>
        <p:spPr>
          <a:xfrm>
            <a:off x="1484967" y="2235919"/>
            <a:ext cx="1770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start.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C9ED6E-8FB9-9CF7-D97D-E7CF9440A03B}"/>
              </a:ext>
            </a:extLst>
          </p:cNvPr>
          <p:cNvSpPr txBox="1"/>
          <p:nvPr/>
        </p:nvSpPr>
        <p:spPr>
          <a:xfrm>
            <a:off x="2807180" y="4122303"/>
            <a:ext cx="153145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Remember</a:t>
            </a:r>
            <a:r>
              <a:rPr lang="zh-CN" altLang="en-US" sz="3200" dirty="0"/>
              <a:t> </a:t>
            </a:r>
            <a:r>
              <a:rPr lang="en-US" altLang="zh-CN" sz="3200" dirty="0"/>
              <a:t>that</a:t>
            </a:r>
            <a:r>
              <a:rPr lang="zh-CN" altLang="en-US" sz="3200" dirty="0"/>
              <a:t> </a:t>
            </a:r>
            <a:r>
              <a:rPr lang="en-US" altLang="zh-CN" sz="3200" dirty="0"/>
              <a:t>we</a:t>
            </a:r>
            <a:r>
              <a:rPr lang="zh-CN" altLang="en-US" sz="3200" dirty="0"/>
              <a:t> </a:t>
            </a:r>
            <a:r>
              <a:rPr lang="en-US" altLang="zh-CN" sz="3200" dirty="0"/>
              <a:t>aim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uncover</a:t>
            </a:r>
            <a:r>
              <a:rPr lang="zh-CN" altLang="en-US" sz="3200" dirty="0"/>
              <a:t> </a:t>
            </a:r>
            <a:r>
              <a:rPr lang="en-US" altLang="zh-CN" sz="3200" u="sng" dirty="0"/>
              <a:t>the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potential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of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the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transformer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architecture</a:t>
            </a:r>
            <a:r>
              <a:rPr lang="en-US" altLang="zh-CN" sz="3200" dirty="0"/>
              <a:t>,</a:t>
            </a:r>
          </a:p>
          <a:p>
            <a:endParaRPr lang="en-US" sz="3200" dirty="0"/>
          </a:p>
          <a:p>
            <a:r>
              <a:rPr lang="en-US" altLang="zh-CN" sz="3200" dirty="0"/>
              <a:t>r</a:t>
            </a:r>
            <a:r>
              <a:rPr lang="en-US" sz="3200" dirty="0"/>
              <a:t>ather</a:t>
            </a:r>
            <a:r>
              <a:rPr lang="zh-CN" altLang="en-US" sz="3200" dirty="0"/>
              <a:t> </a:t>
            </a:r>
            <a:r>
              <a:rPr lang="en-US" altLang="zh-CN" sz="3200" dirty="0"/>
              <a:t>than</a:t>
            </a:r>
            <a:r>
              <a:rPr lang="zh-CN" altLang="en-US" sz="3200" dirty="0"/>
              <a:t> </a:t>
            </a:r>
            <a:r>
              <a:rPr lang="en-US" altLang="zh-CN" sz="3200" dirty="0"/>
              <a:t>claiming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properties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existing</a:t>
            </a:r>
            <a:r>
              <a:rPr lang="zh-CN" altLang="en-US" sz="3200" dirty="0"/>
              <a:t> </a:t>
            </a:r>
            <a:r>
              <a:rPr lang="en-US" altLang="zh-CN" sz="3200" dirty="0"/>
              <a:t>LLMs.</a:t>
            </a:r>
            <a:endParaRPr lang="en-CN" sz="3200" dirty="0"/>
          </a:p>
        </p:txBody>
      </p:sp>
      <p:pic>
        <p:nvPicPr>
          <p:cNvPr id="14" name="Picture 13" descr="An orange and black symbol&#10;&#10;Description automatically generated">
            <a:extLst>
              <a:ext uri="{FF2B5EF4-FFF2-40B4-BE49-F238E27FC236}">
                <a16:creationId xmlns:a16="http://schemas.microsoft.com/office/drawing/2014/main" id="{EAABA615-9721-719F-360C-2037ACC81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633" y="8047246"/>
            <a:ext cx="723261" cy="7232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463EF47-1E4C-FCCA-FA11-0B16C1910D5A}"/>
              </a:ext>
            </a:extLst>
          </p:cNvPr>
          <p:cNvSpPr txBox="1"/>
          <p:nvPr/>
        </p:nvSpPr>
        <p:spPr>
          <a:xfrm>
            <a:off x="2807180" y="7248891"/>
            <a:ext cx="536304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GPT2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do</a:t>
            </a:r>
            <a:r>
              <a:rPr lang="zh-CN" altLang="en-US" sz="3200" dirty="0"/>
              <a:t> </a:t>
            </a:r>
            <a:r>
              <a:rPr lang="en-US" altLang="zh-CN" sz="3200" dirty="0"/>
              <a:t>xxx</a:t>
            </a:r>
            <a:r>
              <a:rPr lang="zh-CN" altLang="en-US" sz="3200" dirty="0"/>
              <a:t> </a:t>
            </a:r>
            <a:r>
              <a:rPr lang="en-US" altLang="zh-CN" sz="3200" dirty="0"/>
              <a:t>under</a:t>
            </a:r>
            <a:r>
              <a:rPr lang="zh-CN" altLang="en-US" sz="3200" dirty="0"/>
              <a:t> </a:t>
            </a:r>
            <a:r>
              <a:rPr lang="en-US" altLang="zh-CN" sz="3200" dirty="0"/>
              <a:t>controlled</a:t>
            </a:r>
            <a:r>
              <a:rPr lang="zh-CN" altLang="en-US" sz="3200" dirty="0"/>
              <a:t> </a:t>
            </a:r>
            <a:r>
              <a:rPr lang="en-US" altLang="zh-CN" sz="3200" dirty="0"/>
              <a:t>experiments</a:t>
            </a:r>
            <a:endParaRPr lang="en-CN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7DF95F-0350-8E48-3CD1-F8DD73F997FA}"/>
              </a:ext>
            </a:extLst>
          </p:cNvPr>
          <p:cNvSpPr txBox="1"/>
          <p:nvPr/>
        </p:nvSpPr>
        <p:spPr>
          <a:xfrm>
            <a:off x="11504422" y="7870268"/>
            <a:ext cx="61801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Existing</a:t>
            </a:r>
            <a:r>
              <a:rPr lang="zh-CN" altLang="en-US" sz="3200" dirty="0"/>
              <a:t> </a:t>
            </a:r>
            <a:r>
              <a:rPr lang="en-US" altLang="zh-CN" sz="3200" dirty="0"/>
              <a:t>advanced</a:t>
            </a:r>
            <a:r>
              <a:rPr lang="zh-CN" altLang="en-US" sz="3200" dirty="0"/>
              <a:t> </a:t>
            </a:r>
            <a:r>
              <a:rPr lang="en-US" altLang="zh-CN" sz="3200" dirty="0"/>
              <a:t>LLMs</a:t>
            </a:r>
            <a:r>
              <a:rPr lang="zh-CN" altLang="en-US" sz="3200" dirty="0"/>
              <a:t> </a:t>
            </a:r>
            <a:r>
              <a:rPr lang="en-US" altLang="zh-CN" sz="3200" dirty="0"/>
              <a:t>have</a:t>
            </a:r>
            <a:r>
              <a:rPr lang="zh-CN" altLang="en-US" sz="3200" dirty="0"/>
              <a:t> </a:t>
            </a:r>
            <a:r>
              <a:rPr lang="en-US" altLang="zh-CN" sz="3200" dirty="0"/>
              <a:t>fully</a:t>
            </a:r>
            <a:r>
              <a:rPr lang="zh-CN" altLang="en-US" sz="3200" dirty="0"/>
              <a:t> </a:t>
            </a:r>
            <a:r>
              <a:rPr lang="en-US" altLang="zh-CN" sz="3200" dirty="0"/>
              <a:t>explored</a:t>
            </a:r>
            <a:r>
              <a:rPr lang="zh-CN" altLang="en-US" sz="3200" dirty="0"/>
              <a:t> </a:t>
            </a:r>
            <a:r>
              <a:rPr lang="en-US" altLang="zh-CN" sz="3200" dirty="0"/>
              <a:t>these</a:t>
            </a:r>
            <a:r>
              <a:rPr lang="zh-CN" altLang="en-US" sz="3200" dirty="0"/>
              <a:t> </a:t>
            </a:r>
            <a:r>
              <a:rPr lang="en-US" altLang="zh-CN" sz="3200" dirty="0"/>
              <a:t>abilities.</a:t>
            </a:r>
            <a:r>
              <a:rPr lang="zh-CN" altLang="en-US" sz="3200" dirty="0"/>
              <a:t> </a:t>
            </a:r>
            <a:endParaRPr lang="en-US" altLang="zh-CN" sz="3200" dirty="0"/>
          </a:p>
          <a:p>
            <a:r>
              <a:rPr lang="en-US" altLang="zh-CN" sz="3200" dirty="0"/>
              <a:t>(the</a:t>
            </a:r>
            <a:r>
              <a:rPr lang="zh-CN" altLang="en-US" sz="3200" dirty="0"/>
              <a:t> </a:t>
            </a:r>
            <a:r>
              <a:rPr lang="en-US" altLang="zh-CN" sz="3200" dirty="0"/>
              <a:t>training</a:t>
            </a:r>
            <a:r>
              <a:rPr lang="zh-CN" altLang="en-US" sz="3200" dirty="0"/>
              <a:t> </a:t>
            </a:r>
            <a:r>
              <a:rPr lang="en-US" altLang="zh-CN" sz="3200" dirty="0"/>
              <a:t>data</a:t>
            </a:r>
            <a:r>
              <a:rPr lang="zh-CN" altLang="en-US" sz="3200" dirty="0"/>
              <a:t> </a:t>
            </a:r>
            <a:r>
              <a:rPr lang="en-US" altLang="zh-CN" sz="3200" dirty="0"/>
              <a:t>is</a:t>
            </a:r>
            <a:r>
              <a:rPr lang="zh-CN" altLang="en-US" sz="3200" dirty="0"/>
              <a:t> </a:t>
            </a:r>
            <a:r>
              <a:rPr lang="en-US" altLang="zh-CN" sz="3200" dirty="0"/>
              <a:t>noisy)</a:t>
            </a:r>
            <a:r>
              <a:rPr lang="zh-CN" altLang="en-US" sz="3200" dirty="0"/>
              <a:t> </a:t>
            </a:r>
            <a:endParaRPr lang="en-CN" sz="3200" dirty="0"/>
          </a:p>
        </p:txBody>
      </p:sp>
      <p:pic>
        <p:nvPicPr>
          <p:cNvPr id="29" name="Picture 28" descr="A green rectangles on a black background&#10;&#10;Description automatically generated">
            <a:extLst>
              <a:ext uri="{FF2B5EF4-FFF2-40B4-BE49-F238E27FC236}">
                <a16:creationId xmlns:a16="http://schemas.microsoft.com/office/drawing/2014/main" id="{8181E7CC-AD59-8E7F-AB62-402E4B991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518" y="6688789"/>
            <a:ext cx="723261" cy="7232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34F0625-CBB6-5C32-FD3B-0D90ECE61DFD}"/>
              </a:ext>
            </a:extLst>
          </p:cNvPr>
          <p:cNvSpPr txBox="1"/>
          <p:nvPr/>
        </p:nvSpPr>
        <p:spPr>
          <a:xfrm>
            <a:off x="11504422" y="6476186"/>
            <a:ext cx="618018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transformer</a:t>
            </a:r>
            <a:r>
              <a:rPr lang="zh-CN" altLang="en-US" sz="3200" dirty="0"/>
              <a:t> </a:t>
            </a:r>
            <a:r>
              <a:rPr lang="en-US" altLang="zh-CN" sz="3200" dirty="0"/>
              <a:t>architecture</a:t>
            </a:r>
            <a:r>
              <a:rPr lang="zh-CN" altLang="en-US" sz="3200" dirty="0"/>
              <a:t> </a:t>
            </a:r>
            <a:r>
              <a:rPr lang="en-US" altLang="zh-CN" sz="3200" dirty="0"/>
              <a:t>show</a:t>
            </a:r>
            <a:r>
              <a:rPr lang="zh-CN" altLang="en-US" sz="3200" dirty="0"/>
              <a:t> </a:t>
            </a:r>
            <a:r>
              <a:rPr lang="en-US" altLang="zh-CN" sz="3200" dirty="0"/>
              <a:t>potential</a:t>
            </a:r>
            <a:r>
              <a:rPr lang="zh-CN" altLang="en-US" sz="3200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dirty="0"/>
              <a:t>xxx.</a:t>
            </a:r>
            <a:endParaRPr lang="en-CN" sz="3200" dirty="0"/>
          </a:p>
        </p:txBody>
      </p:sp>
    </p:spTree>
    <p:extLst>
      <p:ext uri="{BB962C8B-B14F-4D97-AF65-F5344CB8AC3E}">
        <p14:creationId xmlns:p14="http://schemas.microsoft.com/office/powerpoint/2010/main" val="135177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39DAA-CE6C-70B3-1D9D-35B5D9663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25BCE75-7562-3C02-AD25-EA46344A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50B7549-8D7D-F2DA-EC10-3BB71972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id="{67A3FB61-5F41-C190-340A-759C352D7D81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B05968-8BF4-CCF5-E20A-220784B64B6D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18EA6B-2445-B056-9BBC-FD095C2E8375}"/>
              </a:ext>
            </a:extLst>
          </p:cNvPr>
          <p:cNvSpPr txBox="1"/>
          <p:nvPr/>
        </p:nvSpPr>
        <p:spPr>
          <a:xfrm>
            <a:off x="1484967" y="2235919"/>
            <a:ext cx="177029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models: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C8678A-ADF0-AD5E-5C94-965E202A1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586" y="3811979"/>
            <a:ext cx="3910564" cy="5631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73155B-464F-CC32-297F-0678457FB5A6}"/>
              </a:ext>
            </a:extLst>
          </p:cNvPr>
          <p:cNvSpPr/>
          <p:nvPr/>
        </p:nvSpPr>
        <p:spPr>
          <a:xfrm>
            <a:off x="6103916" y="8397590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Grammar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17DAB-D73E-A9D5-C733-F4BCDB8A1C7A}"/>
              </a:ext>
            </a:extLst>
          </p:cNvPr>
          <p:cNvSpPr/>
          <p:nvPr/>
        </p:nvSpPr>
        <p:spPr>
          <a:xfrm>
            <a:off x="6103916" y="6544579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dirty="0"/>
              <a:t>Knowledge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664A59-55BA-736D-E292-EB6C6F9408E8}"/>
              </a:ext>
            </a:extLst>
          </p:cNvPr>
          <p:cNvSpPr/>
          <p:nvPr/>
        </p:nvSpPr>
        <p:spPr>
          <a:xfrm>
            <a:off x="6103916" y="4649766"/>
            <a:ext cx="2600696" cy="662085"/>
          </a:xfrm>
          <a:prstGeom prst="rect">
            <a:avLst/>
          </a:prstGeom>
          <a:ln w="28575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Reasoning</a:t>
            </a:r>
            <a:r>
              <a:rPr lang="zh-CN" altLang="en-US" dirty="0"/>
              <a:t> </a:t>
            </a:r>
            <a:r>
              <a:rPr lang="en-US" altLang="zh-CN" dirty="0"/>
              <a:t>&amp;</a:t>
            </a:r>
            <a:r>
              <a:rPr lang="zh-CN" altLang="en-US" dirty="0"/>
              <a:t> </a:t>
            </a:r>
            <a:r>
              <a:rPr lang="en-US" altLang="zh-CN" dirty="0"/>
              <a:t>Task</a:t>
            </a:r>
            <a:r>
              <a:rPr lang="zh-CN" altLang="en-US" dirty="0"/>
              <a:t> </a:t>
            </a:r>
            <a:r>
              <a:rPr lang="en-US" altLang="zh-CN" dirty="0"/>
              <a:t>Solving</a:t>
            </a:r>
            <a:endParaRPr lang="en-CN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482E145-C04B-A189-E09D-3262F4F1327D}"/>
              </a:ext>
            </a:extLst>
          </p:cNvPr>
          <p:cNvSpPr/>
          <p:nvPr/>
        </p:nvSpPr>
        <p:spPr>
          <a:xfrm>
            <a:off x="5949538" y="8241475"/>
            <a:ext cx="2921330" cy="984454"/>
          </a:xfrm>
          <a:custGeom>
            <a:avLst/>
            <a:gdLst>
              <a:gd name="connsiteX0" fmla="*/ 0 w 2921330"/>
              <a:gd name="connsiteY0" fmla="*/ 164079 h 984454"/>
              <a:gd name="connsiteX1" fmla="*/ 164079 w 2921330"/>
              <a:gd name="connsiteY1" fmla="*/ 0 h 984454"/>
              <a:gd name="connsiteX2" fmla="*/ 734577 w 2921330"/>
              <a:gd name="connsiteY2" fmla="*/ 0 h 984454"/>
              <a:gd name="connsiteX3" fmla="*/ 1227280 w 2921330"/>
              <a:gd name="connsiteY3" fmla="*/ 0 h 984454"/>
              <a:gd name="connsiteX4" fmla="*/ 1694050 w 2921330"/>
              <a:gd name="connsiteY4" fmla="*/ 0 h 984454"/>
              <a:gd name="connsiteX5" fmla="*/ 2238617 w 2921330"/>
              <a:gd name="connsiteY5" fmla="*/ 0 h 984454"/>
              <a:gd name="connsiteX6" fmla="*/ 2757251 w 2921330"/>
              <a:gd name="connsiteY6" fmla="*/ 0 h 984454"/>
              <a:gd name="connsiteX7" fmla="*/ 2921330 w 2921330"/>
              <a:gd name="connsiteY7" fmla="*/ 164079 h 984454"/>
              <a:gd name="connsiteX8" fmla="*/ 2921330 w 2921330"/>
              <a:gd name="connsiteY8" fmla="*/ 492227 h 984454"/>
              <a:gd name="connsiteX9" fmla="*/ 2921330 w 2921330"/>
              <a:gd name="connsiteY9" fmla="*/ 820375 h 984454"/>
              <a:gd name="connsiteX10" fmla="*/ 2757251 w 2921330"/>
              <a:gd name="connsiteY10" fmla="*/ 984454 h 984454"/>
              <a:gd name="connsiteX11" fmla="*/ 2212685 w 2921330"/>
              <a:gd name="connsiteY11" fmla="*/ 984454 h 984454"/>
              <a:gd name="connsiteX12" fmla="*/ 1642187 w 2921330"/>
              <a:gd name="connsiteY12" fmla="*/ 984454 h 984454"/>
              <a:gd name="connsiteX13" fmla="*/ 1071689 w 2921330"/>
              <a:gd name="connsiteY13" fmla="*/ 984454 h 984454"/>
              <a:gd name="connsiteX14" fmla="*/ 164079 w 2921330"/>
              <a:gd name="connsiteY14" fmla="*/ 984454 h 984454"/>
              <a:gd name="connsiteX15" fmla="*/ 0 w 2921330"/>
              <a:gd name="connsiteY15" fmla="*/ 820375 h 984454"/>
              <a:gd name="connsiteX16" fmla="*/ 0 w 2921330"/>
              <a:gd name="connsiteY16" fmla="*/ 485664 h 984454"/>
              <a:gd name="connsiteX17" fmla="*/ 0 w 2921330"/>
              <a:gd name="connsiteY17" fmla="*/ 164079 h 984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21330" h="984454" extrusionOk="0">
                <a:moveTo>
                  <a:pt x="0" y="164079"/>
                </a:moveTo>
                <a:cubicBezTo>
                  <a:pt x="-6896" y="69207"/>
                  <a:pt x="52351" y="7923"/>
                  <a:pt x="164079" y="0"/>
                </a:cubicBezTo>
                <a:cubicBezTo>
                  <a:pt x="394976" y="-40996"/>
                  <a:pt x="551735" y="62349"/>
                  <a:pt x="734577" y="0"/>
                </a:cubicBezTo>
                <a:cubicBezTo>
                  <a:pt x="917419" y="-62349"/>
                  <a:pt x="997630" y="44674"/>
                  <a:pt x="1227280" y="0"/>
                </a:cubicBezTo>
                <a:cubicBezTo>
                  <a:pt x="1456930" y="-44674"/>
                  <a:pt x="1508046" y="33873"/>
                  <a:pt x="1694050" y="0"/>
                </a:cubicBezTo>
                <a:cubicBezTo>
                  <a:pt x="1880054" y="-33873"/>
                  <a:pt x="1977342" y="15008"/>
                  <a:pt x="2238617" y="0"/>
                </a:cubicBezTo>
                <a:cubicBezTo>
                  <a:pt x="2499892" y="-15008"/>
                  <a:pt x="2604697" y="33416"/>
                  <a:pt x="2757251" y="0"/>
                </a:cubicBezTo>
                <a:cubicBezTo>
                  <a:pt x="2852375" y="-7333"/>
                  <a:pt x="2905454" y="87412"/>
                  <a:pt x="2921330" y="164079"/>
                </a:cubicBezTo>
                <a:cubicBezTo>
                  <a:pt x="2947369" y="233164"/>
                  <a:pt x="2902109" y="347486"/>
                  <a:pt x="2921330" y="492227"/>
                </a:cubicBezTo>
                <a:cubicBezTo>
                  <a:pt x="2940551" y="636968"/>
                  <a:pt x="2882558" y="694014"/>
                  <a:pt x="2921330" y="820375"/>
                </a:cubicBezTo>
                <a:cubicBezTo>
                  <a:pt x="2910388" y="910367"/>
                  <a:pt x="2850195" y="978075"/>
                  <a:pt x="2757251" y="984454"/>
                </a:cubicBezTo>
                <a:cubicBezTo>
                  <a:pt x="2519624" y="1005761"/>
                  <a:pt x="2385489" y="920181"/>
                  <a:pt x="2212685" y="984454"/>
                </a:cubicBezTo>
                <a:cubicBezTo>
                  <a:pt x="2039881" y="1048727"/>
                  <a:pt x="1891777" y="983498"/>
                  <a:pt x="1642187" y="984454"/>
                </a:cubicBezTo>
                <a:cubicBezTo>
                  <a:pt x="1392597" y="985410"/>
                  <a:pt x="1291663" y="917581"/>
                  <a:pt x="1071689" y="984454"/>
                </a:cubicBezTo>
                <a:cubicBezTo>
                  <a:pt x="851715" y="1051327"/>
                  <a:pt x="426359" y="981240"/>
                  <a:pt x="164079" y="984454"/>
                </a:cubicBezTo>
                <a:cubicBezTo>
                  <a:pt x="68850" y="980110"/>
                  <a:pt x="-2575" y="907144"/>
                  <a:pt x="0" y="820375"/>
                </a:cubicBezTo>
                <a:cubicBezTo>
                  <a:pt x="-7650" y="692535"/>
                  <a:pt x="22172" y="636491"/>
                  <a:pt x="0" y="485664"/>
                </a:cubicBezTo>
                <a:cubicBezTo>
                  <a:pt x="-22172" y="334837"/>
                  <a:pt x="17970" y="307311"/>
                  <a:pt x="0" y="164079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0668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1D85A-43CD-2651-F1C2-5F960A2C6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2DD64AE-ED8C-4DF6-740F-1A8610B7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038730-89F0-0BD7-CC7D-922E30B6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文本框 16">
            <a:extLst>
              <a:ext uri="{FF2B5EF4-FFF2-40B4-BE49-F238E27FC236}">
                <a16:creationId xmlns:a16="http://schemas.microsoft.com/office/drawing/2014/main" id="{B5417949-6787-9605-C0C1-5604B624818C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A26CE0-5B32-4144-C9F8-5F63A7C288BA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036E53-8068-63C4-00B9-8C13732C4BD7}"/>
              </a:ext>
            </a:extLst>
          </p:cNvPr>
          <p:cNvSpPr txBox="1"/>
          <p:nvPr/>
        </p:nvSpPr>
        <p:spPr>
          <a:xfrm>
            <a:off x="1484967" y="2092126"/>
            <a:ext cx="8148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Context-free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grammars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(CFG)</a:t>
            </a:r>
            <a:endParaRPr lang="en-CN" sz="4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63BDC8-C46D-3311-1A8D-FB9EF68C9DD1}"/>
              </a:ext>
            </a:extLst>
          </p:cNvPr>
          <p:cNvSpPr txBox="1"/>
          <p:nvPr/>
        </p:nvSpPr>
        <p:spPr>
          <a:xfrm>
            <a:off x="10187800" y="6729187"/>
            <a:ext cx="2516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dirty="0"/>
              <a:t>English CFG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66615B-2BD7-40A2-00B8-C29982E35B0E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Language</a:t>
            </a:r>
            <a:r>
              <a:rPr lang="zh-CN" altLang="en-US" sz="2000" dirty="0"/>
              <a:t> </a:t>
            </a:r>
            <a:r>
              <a:rPr lang="en-US" altLang="zh-CN" sz="2000" dirty="0"/>
              <a:t>system</a:t>
            </a:r>
            <a:r>
              <a:rPr lang="zh-CN" altLang="en-US" sz="2000" dirty="0"/>
              <a:t> </a:t>
            </a:r>
            <a:r>
              <a:rPr lang="en-US" altLang="zh-CN" sz="2000" dirty="0"/>
              <a:t>with:</a:t>
            </a:r>
            <a:r>
              <a:rPr lang="zh-CN" altLang="en-US" sz="2000" dirty="0"/>
              <a:t> </a:t>
            </a:r>
            <a:r>
              <a:rPr lang="en-US" altLang="zh-CN" sz="2000" dirty="0"/>
              <a:t>t</a:t>
            </a:r>
            <a:r>
              <a:rPr lang="en-CN" sz="2000" dirty="0"/>
              <a:t>erminal symbols (T), nonterminal symbols (NT), a root symbol (root ∈ NT), and production rules (R)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FE02EC-735D-6439-2EDF-BFD1E6957DBB}"/>
              </a:ext>
            </a:extLst>
          </p:cNvPr>
          <p:cNvSpPr txBox="1"/>
          <p:nvPr/>
        </p:nvSpPr>
        <p:spPr>
          <a:xfrm>
            <a:off x="7889819" y="3944423"/>
            <a:ext cx="10798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dirty="0"/>
              <a:t>Natural</a:t>
            </a:r>
            <a:r>
              <a:rPr lang="zh-CN" altLang="en-US" sz="3200" dirty="0"/>
              <a:t> </a:t>
            </a:r>
            <a:r>
              <a:rPr lang="en-US" altLang="zh-CN" sz="3200" dirty="0"/>
              <a:t>language</a:t>
            </a:r>
            <a:r>
              <a:rPr lang="zh-CN" altLang="en-US" sz="3200" dirty="0"/>
              <a:t> </a:t>
            </a:r>
            <a:r>
              <a:rPr lang="en-US" altLang="zh-CN" sz="3200" dirty="0"/>
              <a:t>is</a:t>
            </a:r>
            <a:r>
              <a:rPr lang="zh-CN" altLang="en-US" sz="3200" dirty="0"/>
              <a:t> </a:t>
            </a:r>
            <a:r>
              <a:rPr lang="en-US" altLang="zh-CN" sz="3200" dirty="0"/>
              <a:t>a</a:t>
            </a:r>
            <a:r>
              <a:rPr lang="zh-CN" altLang="en-US" sz="3200" dirty="0"/>
              <a:t> </a:t>
            </a:r>
            <a:r>
              <a:rPr lang="en-US" altLang="zh-CN" sz="3200" dirty="0"/>
              <a:t>kind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CFG.</a:t>
            </a:r>
            <a:endParaRPr lang="en-CN" sz="3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99BF42B-ACB8-207A-9EDA-021A9C4CD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464" y="3894491"/>
            <a:ext cx="1882287" cy="4077049"/>
          </a:xfrm>
          <a:prstGeom prst="rect">
            <a:avLst/>
          </a:prstGeom>
        </p:spPr>
      </p:pic>
      <p:sp>
        <p:nvSpPr>
          <p:cNvPr id="22" name="Left Brace 21">
            <a:extLst>
              <a:ext uri="{FF2B5EF4-FFF2-40B4-BE49-F238E27FC236}">
                <a16:creationId xmlns:a16="http://schemas.microsoft.com/office/drawing/2014/main" id="{402BC933-CCF8-E1DC-C9D3-F8E8C546ECCB}"/>
              </a:ext>
            </a:extLst>
          </p:cNvPr>
          <p:cNvSpPr/>
          <p:nvPr/>
        </p:nvSpPr>
        <p:spPr>
          <a:xfrm>
            <a:off x="2587508" y="4066706"/>
            <a:ext cx="370114" cy="3794416"/>
          </a:xfrm>
          <a:prstGeom prst="leftBrac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9FFC7B-F92C-DE15-33C0-4FE6D274F0ED}"/>
              </a:ext>
            </a:extLst>
          </p:cNvPr>
          <p:cNvSpPr txBox="1"/>
          <p:nvPr/>
        </p:nvSpPr>
        <p:spPr>
          <a:xfrm>
            <a:off x="1988059" y="5765904"/>
            <a:ext cx="544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b="1" dirty="0"/>
              <a:t>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D2E805-F847-0421-7E84-A86C7DA22CA0}"/>
              </a:ext>
            </a:extLst>
          </p:cNvPr>
          <p:cNvSpPr txBox="1"/>
          <p:nvPr/>
        </p:nvSpPr>
        <p:spPr>
          <a:xfrm>
            <a:off x="5095284" y="4861113"/>
            <a:ext cx="544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b="1" dirty="0">
                <a:solidFill>
                  <a:srgbClr val="0070C0"/>
                </a:solidFill>
              </a:rPr>
              <a:t>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BCF9092-FFB5-9242-D551-8A8FEED223FF}"/>
              </a:ext>
            </a:extLst>
          </p:cNvPr>
          <p:cNvCxnSpPr/>
          <p:nvPr/>
        </p:nvCxnSpPr>
        <p:spPr>
          <a:xfrm>
            <a:off x="4612254" y="5061168"/>
            <a:ext cx="3374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280F99FC-2A78-92D8-EDC0-505C68BF5E5C}"/>
              </a:ext>
            </a:extLst>
          </p:cNvPr>
          <p:cNvSpPr/>
          <p:nvPr/>
        </p:nvSpPr>
        <p:spPr>
          <a:xfrm>
            <a:off x="3133153" y="3899591"/>
            <a:ext cx="1958598" cy="42030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6CE8EA-DCA7-99E5-5B43-61C9320AD807}"/>
              </a:ext>
            </a:extLst>
          </p:cNvPr>
          <p:cNvSpPr txBox="1"/>
          <p:nvPr/>
        </p:nvSpPr>
        <p:spPr>
          <a:xfrm>
            <a:off x="5138019" y="7789444"/>
            <a:ext cx="5442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sz="2000" b="1" dirty="0"/>
              <a:t>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967F72-625A-E165-C531-195F05403F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6865"/>
          <a:stretch/>
        </p:blipFill>
        <p:spPr>
          <a:xfrm>
            <a:off x="7636575" y="4724620"/>
            <a:ext cx="7772400" cy="185693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2059F1F-F6F7-83DD-EB8B-8955DF3E4F8F}"/>
              </a:ext>
            </a:extLst>
          </p:cNvPr>
          <p:cNvSpPr txBox="1"/>
          <p:nvPr/>
        </p:nvSpPr>
        <p:spPr>
          <a:xfrm>
            <a:off x="2752945" y="8635486"/>
            <a:ext cx="27190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CN" dirty="0"/>
              <a:t>oot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c</a:t>
            </a:r>
          </a:p>
          <a:p>
            <a:r>
              <a:rPr lang="en-US" dirty="0"/>
              <a:t>	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E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d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</a:p>
          <a:p>
            <a:r>
              <a:rPr lang="en-US" dirty="0"/>
              <a:t>	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E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</a:p>
          <a:p>
            <a:r>
              <a:rPr lang="en-US" dirty="0"/>
              <a:t>	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E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r>
              <a:rPr lang="zh-CN" altLang="en-US" dirty="0"/>
              <a:t> </a:t>
            </a:r>
            <a:r>
              <a:rPr lang="en-US" altLang="zh-CN" dirty="0"/>
              <a:t>G</a:t>
            </a:r>
            <a:endParaRPr lang="en-CN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5EAB39-B6DC-A144-BFB5-1AC7534C71D8}"/>
              </a:ext>
            </a:extLst>
          </p:cNvPr>
          <p:cNvSpPr txBox="1"/>
          <p:nvPr/>
        </p:nvSpPr>
        <p:spPr>
          <a:xfrm>
            <a:off x="7889819" y="8002858"/>
            <a:ext cx="10798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3200" dirty="0"/>
              <a:t>If</a:t>
            </a:r>
            <a:r>
              <a:rPr lang="zh-CN" altLang="en-US" sz="3200" dirty="0"/>
              <a:t> </a:t>
            </a:r>
            <a:r>
              <a:rPr lang="en-US" altLang="zh-CN" sz="3200" dirty="0"/>
              <a:t>LLMs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learn</a:t>
            </a:r>
            <a:r>
              <a:rPr lang="zh-CN" altLang="en-US" sz="3200" dirty="0"/>
              <a:t> </a:t>
            </a:r>
            <a:r>
              <a:rPr lang="en-US" altLang="zh-CN" sz="3200" dirty="0"/>
              <a:t>CFGs,</a:t>
            </a:r>
            <a:r>
              <a:rPr lang="zh-CN" altLang="en-US" sz="3200" dirty="0"/>
              <a:t> </a:t>
            </a:r>
            <a:r>
              <a:rPr lang="en-US" altLang="zh-CN" sz="3200" dirty="0"/>
              <a:t>they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learn</a:t>
            </a:r>
            <a:r>
              <a:rPr lang="zh-CN" altLang="en-US" sz="3200" dirty="0"/>
              <a:t> </a:t>
            </a:r>
            <a:r>
              <a:rPr lang="en-US" altLang="zh-CN" sz="3200" dirty="0"/>
              <a:t>any</a:t>
            </a:r>
            <a:r>
              <a:rPr lang="zh-CN" altLang="en-US" sz="3200" dirty="0"/>
              <a:t> </a:t>
            </a:r>
            <a:r>
              <a:rPr lang="en-US" altLang="zh-CN" sz="3200" dirty="0"/>
              <a:t>language</a:t>
            </a:r>
            <a:r>
              <a:rPr lang="zh-CN" altLang="en-US" sz="3200" dirty="0"/>
              <a:t> </a:t>
            </a:r>
            <a:r>
              <a:rPr lang="en-US" altLang="zh-CN" sz="3200" u="sng" dirty="0"/>
              <a:t>structure</a:t>
            </a:r>
            <a:r>
              <a:rPr lang="en-US" altLang="zh-CN" sz="32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C7D234-058C-B4E5-7847-1AE545D36B84}"/>
              </a:ext>
            </a:extLst>
          </p:cNvPr>
          <p:cNvSpPr txBox="1"/>
          <p:nvPr/>
        </p:nvSpPr>
        <p:spPr>
          <a:xfrm>
            <a:off x="3466876" y="100920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1, learning hierarchical language structures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2" grpId="0" animBg="1"/>
      <p:bldP spid="24" grpId="0"/>
      <p:bldP spid="25" grpId="0"/>
      <p:bldP spid="28" grpId="0" animBg="1"/>
      <p:bldP spid="30" grpId="1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0FCBB-FC0E-9920-4538-077F52253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66239A2-AFD3-A109-B58E-637A6114B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884EDA4-6E56-5959-0749-C9BFF3B0B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8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3EE557-9CB5-2790-E7DF-67F5BCAC2BDC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2F286D8-6558-7B02-2749-AD84FF739600}"/>
              </a:ext>
            </a:extLst>
          </p:cNvPr>
          <p:cNvSpPr txBox="1"/>
          <p:nvPr/>
        </p:nvSpPr>
        <p:spPr>
          <a:xfrm>
            <a:off x="1484967" y="2092126"/>
            <a:ext cx="81488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Sy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thetic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CFG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CN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F8055F-0511-A9AA-ABCB-21D9AD3F2635}"/>
              </a:ext>
            </a:extLst>
          </p:cNvPr>
          <p:cNvSpPr txBox="1"/>
          <p:nvPr/>
        </p:nvSpPr>
        <p:spPr>
          <a:xfrm>
            <a:off x="1528511" y="2927333"/>
            <a:ext cx="142775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Since:</a:t>
            </a:r>
            <a:r>
              <a:rPr lang="zh-CN" altLang="en-US" sz="2000" dirty="0"/>
              <a:t> </a:t>
            </a:r>
            <a:r>
              <a:rPr lang="en-US" altLang="zh-CN" sz="2000" dirty="0"/>
              <a:t>natural</a:t>
            </a:r>
            <a:r>
              <a:rPr lang="zh-CN" altLang="en-US" sz="2000" dirty="0"/>
              <a:t> </a:t>
            </a:r>
            <a:r>
              <a:rPr lang="en-US" altLang="zh-CN" sz="2000" dirty="0"/>
              <a:t>languages</a:t>
            </a:r>
            <a:r>
              <a:rPr lang="zh-CN" altLang="en-US" sz="2000" dirty="0"/>
              <a:t> </a:t>
            </a:r>
            <a:r>
              <a:rPr lang="en-US" altLang="zh-CN" sz="2000" dirty="0"/>
              <a:t>(e.g.,</a:t>
            </a:r>
            <a:r>
              <a:rPr lang="zh-CN" altLang="en-US" sz="2000" dirty="0"/>
              <a:t> </a:t>
            </a:r>
            <a:r>
              <a:rPr lang="en-US" altLang="zh-CN" sz="2000" dirty="0"/>
              <a:t>English)</a:t>
            </a:r>
            <a:r>
              <a:rPr lang="zh-CN" altLang="en-US" sz="2000" dirty="0"/>
              <a:t> </a:t>
            </a:r>
            <a:r>
              <a:rPr lang="en-US" altLang="zh-CN" sz="2000" dirty="0"/>
              <a:t>are</a:t>
            </a:r>
            <a:r>
              <a:rPr lang="zh-CN" altLang="en-US" sz="2000" dirty="0"/>
              <a:t> </a:t>
            </a:r>
            <a:r>
              <a:rPr lang="en-US" altLang="zh-CN" sz="2000" dirty="0"/>
              <a:t>easy</a:t>
            </a:r>
            <a:r>
              <a:rPr lang="zh-CN" altLang="en-US" sz="2000" dirty="0"/>
              <a:t> </a:t>
            </a:r>
            <a:r>
              <a:rPr lang="en-US" altLang="zh-CN" sz="2000" dirty="0"/>
              <a:t>CFGs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913568-EE70-3B41-7BA5-AE2429D6403B}"/>
              </a:ext>
            </a:extLst>
          </p:cNvPr>
          <p:cNvSpPr txBox="1"/>
          <p:nvPr/>
        </p:nvSpPr>
        <p:spPr>
          <a:xfrm>
            <a:off x="1484967" y="3903662"/>
            <a:ext cx="107986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The cfg3 synthetic CFG family:</a:t>
            </a:r>
            <a:r>
              <a:rPr lang="zh-CN" altLang="en-US" sz="3200" dirty="0"/>
              <a:t> </a:t>
            </a:r>
            <a:endParaRPr lang="en-US" altLang="zh-CN" sz="3200" dirty="0"/>
          </a:p>
          <a:p>
            <a:r>
              <a:rPr lang="en-US" altLang="zh-CN" sz="3200" u="sng" dirty="0"/>
              <a:t>CFGs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with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3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terminal</a:t>
            </a:r>
            <a:r>
              <a:rPr lang="zh-CN" altLang="en-US" sz="3200" u="sng" dirty="0"/>
              <a:t> </a:t>
            </a:r>
            <a:r>
              <a:rPr lang="en-US" altLang="zh-CN" sz="3200" u="sng" dirty="0"/>
              <a:t>symbols</a:t>
            </a:r>
            <a:endParaRPr lang="en-CN" sz="3200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1F776-48D1-03EE-1ED2-2ABCEC0D9F50}"/>
              </a:ext>
            </a:extLst>
          </p:cNvPr>
          <p:cNvSpPr txBox="1"/>
          <p:nvPr/>
        </p:nvSpPr>
        <p:spPr>
          <a:xfrm>
            <a:off x="1484967" y="5280920"/>
            <a:ext cx="7026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Learning</a:t>
            </a:r>
            <a:r>
              <a:rPr lang="zh-CN" altLang="en-US" dirty="0"/>
              <a:t> </a:t>
            </a:r>
            <a:r>
              <a:rPr lang="en-US" altLang="zh-CN" dirty="0"/>
              <a:t>difficulty:</a:t>
            </a:r>
            <a:r>
              <a:rPr lang="zh-CN" altLang="en-US" dirty="0"/>
              <a:t> </a:t>
            </a:r>
            <a:r>
              <a:rPr lang="en-US" altLang="zh-CN" dirty="0"/>
              <a:t>c</a:t>
            </a:r>
            <a:r>
              <a:rPr lang="en-US" dirty="0"/>
              <a:t>fg3e1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cfg3e2</a:t>
            </a:r>
            <a:r>
              <a:rPr lang="zh-CN" altLang="en-US" dirty="0"/>
              <a:t> </a:t>
            </a:r>
            <a:r>
              <a:rPr lang="en-US" altLang="zh-CN" dirty="0"/>
              <a:t>&lt;</a:t>
            </a:r>
            <a:r>
              <a:rPr lang="zh-CN" altLang="en-US" dirty="0"/>
              <a:t> </a:t>
            </a:r>
            <a:r>
              <a:rPr lang="en-CN" dirty="0"/>
              <a:t>cfg3b &lt; cfg3i &lt; cfg3h &lt; cfg3g &lt; cfg3f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DC9FE5-1B89-6FEA-2069-BACC21758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1250" y="2210460"/>
            <a:ext cx="11330206" cy="77175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6C82CE3-0644-932D-212B-C68C68BE502F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63EFB7-99D0-9DC6-30DF-0111656D248F}"/>
              </a:ext>
            </a:extLst>
          </p:cNvPr>
          <p:cNvSpPr txBox="1"/>
          <p:nvPr/>
        </p:nvSpPr>
        <p:spPr>
          <a:xfrm>
            <a:off x="3466876" y="100920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1, learning hierarchical language structures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0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83CA6-67AC-FDFD-D0F3-B1B959F34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8438F68-E888-58EF-8285-15702108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1B16-8A6A-9D45-A436-559125724C8D}" type="datetime1">
              <a:rPr lang="en-US" altLang="zh-CN" smtClean="0"/>
              <a:t>1/22/25</a:t>
            </a:fld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0FECFB6-A0B6-BF81-6A4C-FED7E8773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A8368-5FE7-48C8-B892-9198249C7857}" type="slidenum">
              <a:rPr lang="zh-CN" altLang="en-US" smtClean="0"/>
              <a:t>9</a:t>
            </a:fld>
            <a:endParaRPr lang="zh-CN" alt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E1A74-EE05-8D42-05F1-1A0365B01ED8}"/>
              </a:ext>
            </a:extLst>
          </p:cNvPr>
          <p:cNvCxnSpPr>
            <a:cxnSpLocks/>
          </p:cNvCxnSpPr>
          <p:nvPr/>
        </p:nvCxnSpPr>
        <p:spPr>
          <a:xfrm>
            <a:off x="346365" y="1573834"/>
            <a:ext cx="2088295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50BC4F-C3AA-D0E1-BE79-777E3335BEED}"/>
              </a:ext>
            </a:extLst>
          </p:cNvPr>
          <p:cNvSpPr txBox="1"/>
          <p:nvPr/>
        </p:nvSpPr>
        <p:spPr>
          <a:xfrm>
            <a:off x="1484966" y="2092126"/>
            <a:ext cx="14701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Pretrain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cfg3f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en-CN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66152-A84F-74D9-437A-890EF9C643C2}"/>
              </a:ext>
            </a:extLst>
          </p:cNvPr>
          <p:cNvSpPr txBox="1"/>
          <p:nvPr/>
        </p:nvSpPr>
        <p:spPr>
          <a:xfrm>
            <a:off x="1484966" y="3123616"/>
            <a:ext cx="1286042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/>
              <a:t>GPT2</a:t>
            </a:r>
            <a:r>
              <a:rPr lang="zh-CN" altLang="en-US" sz="3200" dirty="0"/>
              <a:t> </a:t>
            </a:r>
            <a:r>
              <a:rPr lang="en-US" altLang="zh-CN" sz="3200" dirty="0"/>
              <a:t>small</a:t>
            </a:r>
            <a:r>
              <a:rPr lang="zh-CN" altLang="en-US" sz="3200" dirty="0"/>
              <a:t> </a:t>
            </a:r>
            <a:r>
              <a:rPr lang="en-US" altLang="zh-CN" sz="3200" dirty="0"/>
              <a:t>can:</a:t>
            </a:r>
          </a:p>
          <a:p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Generate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complete</a:t>
            </a:r>
            <a:r>
              <a:rPr lang="zh-CN" altLang="en-US" sz="3200" dirty="0"/>
              <a:t> </a:t>
            </a:r>
            <a:r>
              <a:rPr lang="en-US" altLang="zh-CN" sz="3200" dirty="0"/>
              <a:t>rule-abiding</a:t>
            </a:r>
            <a:r>
              <a:rPr lang="zh-CN" altLang="en-US" sz="3200" dirty="0"/>
              <a:t> </a:t>
            </a:r>
            <a:r>
              <a:rPr lang="en-US" altLang="zh-CN" sz="3200" dirty="0"/>
              <a:t>sentences</a:t>
            </a:r>
            <a:r>
              <a:rPr lang="zh-CN" altLang="en-US" sz="3200" dirty="0"/>
              <a:t> </a:t>
            </a:r>
            <a:r>
              <a:rPr lang="en-US" altLang="zh-CN" sz="3200" dirty="0"/>
              <a:t>accurately.</a:t>
            </a:r>
            <a:r>
              <a:rPr lang="zh-CN" altLang="en-US" sz="3200" dirty="0"/>
              <a:t> </a:t>
            </a:r>
            <a:r>
              <a:rPr lang="en-US" altLang="zh-CN" sz="3200" b="1" dirty="0"/>
              <a:t>(Accuracy)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Guarantee</a:t>
            </a:r>
            <a:r>
              <a:rPr lang="zh-CN" altLang="en-US" sz="3200" dirty="0"/>
              <a:t> </a:t>
            </a:r>
            <a:r>
              <a:rPr lang="en-US" altLang="zh-CN" sz="3200" dirty="0"/>
              <a:t>generation</a:t>
            </a:r>
            <a:r>
              <a:rPr lang="zh-CN" altLang="en-US" sz="3200" dirty="0"/>
              <a:t> </a:t>
            </a:r>
            <a:r>
              <a:rPr lang="en-US" altLang="zh-CN" sz="3200" dirty="0"/>
              <a:t>diversity</a:t>
            </a:r>
            <a:r>
              <a:rPr lang="zh-CN" altLang="en-US" sz="3200" dirty="0"/>
              <a:t> </a:t>
            </a:r>
            <a:r>
              <a:rPr lang="en-US" altLang="zh-CN" sz="3200" dirty="0"/>
              <a:t>rather</a:t>
            </a:r>
            <a:r>
              <a:rPr lang="zh-CN" altLang="en-US" sz="3200" dirty="0"/>
              <a:t> </a:t>
            </a:r>
            <a:r>
              <a:rPr lang="en-US" altLang="zh-CN" sz="3200" dirty="0"/>
              <a:t>than</a:t>
            </a:r>
            <a:r>
              <a:rPr lang="zh-CN" altLang="en-US" sz="3200" dirty="0"/>
              <a:t> </a:t>
            </a:r>
            <a:r>
              <a:rPr lang="en-US" altLang="zh-CN" sz="3200" dirty="0"/>
              <a:t>memorizing.</a:t>
            </a:r>
            <a:r>
              <a:rPr lang="zh-CN" altLang="en-US" sz="3200" dirty="0"/>
              <a:t> </a:t>
            </a:r>
            <a:r>
              <a:rPr lang="en-US" altLang="zh-CN" sz="3200" b="1" dirty="0"/>
              <a:t>(Diversity)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b="1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3200" dirty="0"/>
              <a:t>Follow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generation</a:t>
            </a:r>
            <a:r>
              <a:rPr lang="zh-CN" altLang="en-US" sz="3200" dirty="0"/>
              <a:t> </a:t>
            </a:r>
            <a:r>
              <a:rPr lang="en-US" altLang="zh-CN" sz="3200" dirty="0"/>
              <a:t>probability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CFG.</a:t>
            </a:r>
            <a:r>
              <a:rPr lang="zh-CN" altLang="en-US" sz="3200" dirty="0"/>
              <a:t> </a:t>
            </a:r>
            <a:r>
              <a:rPr lang="en-US" altLang="zh-CN" sz="3200" b="1" dirty="0"/>
              <a:t>(Distribution)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altLang="zh-CN" sz="32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CN" sz="3200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1C127C-4D71-12AE-B51A-C01DA297B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553" y="2230380"/>
            <a:ext cx="4942495" cy="2927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28019A-D9A4-CAB7-D065-BAC70B4C9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39553" y="5410250"/>
            <a:ext cx="4859894" cy="2002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BC8DFB-E141-A1B4-8897-CBE0F1526B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9553" y="7556374"/>
            <a:ext cx="4859894" cy="2302525"/>
          </a:xfrm>
          <a:prstGeom prst="rect">
            <a:avLst/>
          </a:prstGeom>
        </p:spPr>
      </p:pic>
      <p:sp>
        <p:nvSpPr>
          <p:cNvPr id="8" name="文本框 16">
            <a:extLst>
              <a:ext uri="{FF2B5EF4-FFF2-40B4-BE49-F238E27FC236}">
                <a16:creationId xmlns:a16="http://schemas.microsoft.com/office/drawing/2014/main" id="{88CF9F92-F20F-B68A-711F-60DD7EC22B3E}"/>
              </a:ext>
            </a:extLst>
          </p:cNvPr>
          <p:cNvSpPr txBox="1"/>
          <p:nvPr/>
        </p:nvSpPr>
        <p:spPr>
          <a:xfrm>
            <a:off x="346365" y="429136"/>
            <a:ext cx="21253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Understanding </a:t>
            </a:r>
            <a:r>
              <a:rPr lang="en-CN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zh-CN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800" b="1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45D0BB-11C3-D5EB-EE46-4C9352D111F0}"/>
              </a:ext>
            </a:extLst>
          </p:cNvPr>
          <p:cNvSpPr/>
          <p:nvPr/>
        </p:nvSpPr>
        <p:spPr>
          <a:xfrm>
            <a:off x="1156954" y="4654991"/>
            <a:ext cx="19261776" cy="17923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N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lang="zh-CN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4000" b="1" dirty="0">
                <a:latin typeface="Arial" panose="020B0604020202020204" pitchFamily="34" charset="0"/>
                <a:cs typeface="Arial" panose="020B0604020202020204" pitchFamily="34" charset="0"/>
              </a:rPr>
              <a:t>Transformer Can Learn Such CFGs</a:t>
            </a:r>
            <a:endParaRPr lang="en-CN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C30A4F-909E-DE30-7862-3F1B1D9A156C}"/>
              </a:ext>
            </a:extLst>
          </p:cNvPr>
          <p:cNvSpPr txBox="1"/>
          <p:nvPr/>
        </p:nvSpPr>
        <p:spPr>
          <a:xfrm>
            <a:off x="3466876" y="10092001"/>
            <a:ext cx="10798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500" dirty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zh-CN" alt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Physics of language models: Part 1, learning hierarchical language structures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 err="1"/>
              <a:t>Arxiv</a:t>
            </a:r>
            <a:endParaRPr lang="en-US" altLang="zh-CN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8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44090</TotalTime>
  <Words>2669</Words>
  <Application>Microsoft Macintosh PowerPoint</Application>
  <PresentationFormat>Custom</PresentationFormat>
  <Paragraphs>509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Cambria Math</vt:lpstr>
      <vt:lpstr>Courier New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leheng sheng</dc:creator>
  <cp:lastModifiedBy>leheng sheng</cp:lastModifiedBy>
  <cp:revision>1006</cp:revision>
  <dcterms:created xsi:type="dcterms:W3CDTF">2023-10-27T06:56:07Z</dcterms:created>
  <dcterms:modified xsi:type="dcterms:W3CDTF">2025-01-22T01:19:49Z</dcterms:modified>
</cp:coreProperties>
</file>